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</p:sldMasterIdLst>
  <p:notesMasterIdLst>
    <p:notesMasterId r:id="rId31"/>
  </p:notesMasterIdLst>
  <p:sldIdLst>
    <p:sldId id="256" r:id="rId7"/>
    <p:sldId id="257" r:id="rId8"/>
    <p:sldId id="281" r:id="rId9"/>
    <p:sldId id="258" r:id="rId10"/>
    <p:sldId id="276" r:id="rId11"/>
    <p:sldId id="259" r:id="rId12"/>
    <p:sldId id="290" r:id="rId13"/>
    <p:sldId id="262" r:id="rId14"/>
    <p:sldId id="260" r:id="rId15"/>
    <p:sldId id="268" r:id="rId16"/>
    <p:sldId id="267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1" r:id="rId25"/>
    <p:sldId id="274" r:id="rId26"/>
    <p:sldId id="275" r:id="rId27"/>
    <p:sldId id="298" r:id="rId28"/>
    <p:sldId id="278" r:id="rId29"/>
    <p:sldId id="280" r:id="rId3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B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75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1914" y="-90"/>
      </p:cViewPr>
      <p:guideLst>
        <p:guide orient="horz" pos="541"/>
        <p:guide orient="horz" pos="3878"/>
        <p:guide orient="horz" pos="4025"/>
        <p:guide orient="horz" pos="2233"/>
        <p:guide orient="horz" pos="2342"/>
        <p:guide orient="horz" pos="1738"/>
        <p:guide orient="horz" pos="1620"/>
        <p:guide orient="horz" pos="2835"/>
        <p:guide orient="horz" pos="2942"/>
        <p:guide pos="178"/>
        <p:guide pos="5583"/>
        <p:guide pos="2043"/>
        <p:guide pos="2152"/>
        <p:guide pos="3232"/>
        <p:guide pos="3336"/>
        <p:guide pos="4416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9FB42-6D8D-475A-8C2E-482ADA8A58CB}" type="doc">
      <dgm:prSet loTypeId="urn:microsoft.com/office/officeart/2005/8/layout/cycle2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9173656-33E3-4C84-A078-26BB84E7BF87}">
      <dgm:prSet custT="1"/>
      <dgm:spPr>
        <a:xfrm>
          <a:off x="4285689" y="1216376"/>
          <a:ext cx="1378520" cy="1378520"/>
        </a:xfrm>
        <a:prstGeom prst="ellipse">
          <a:avLst/>
        </a:prstGeom>
      </dgm:spPr>
      <dgm:t>
        <a:bodyPr/>
        <a:lstStyle/>
        <a:p>
          <a:r>
            <a:rPr lang="en-GB" sz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Judge</a:t>
          </a:r>
          <a:endParaRPr lang="en-GB" sz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585D12AC-8C1D-4168-8CCE-A5CFAE0B5698}" type="parTrans" cxnId="{5D9E6C84-B74B-4843-AB4C-9BAF8EF95906}">
      <dgm:prSet/>
      <dgm:spPr/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</a:endParaRPr>
        </a:p>
      </dgm:t>
    </dgm:pt>
    <dgm:pt modelId="{95CDF367-B29E-419E-9EFA-7D25529F6D0B}" type="sibTrans" cxnId="{5D9E6C84-B74B-4843-AB4C-9BAF8EF95906}">
      <dgm:prSet custT="1"/>
      <dgm:spPr>
        <a:xfrm rot="6480000">
          <a:off x="4475959" y="2646512"/>
          <a:ext cx="365360" cy="46525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7CB3E292-C660-424B-B024-4032FA2CE255}">
      <dgm:prSet custT="1"/>
      <dgm:spPr>
        <a:xfrm>
          <a:off x="3646679" y="3183046"/>
          <a:ext cx="1378520" cy="1378520"/>
        </a:xfrm>
        <a:prstGeom prst="ellipse">
          <a:avLst/>
        </a:prstGeom>
      </dgm:spPr>
      <dgm:t>
        <a:bodyPr/>
        <a:lstStyle/>
        <a:p>
          <a:r>
            <a:rPr lang="en-GB" sz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Anticipate</a:t>
          </a:r>
          <a:endParaRPr lang="en-GB" sz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4A05D604-C909-43D0-8427-8485AF659D51}" type="parTrans" cxnId="{D25690C7-CB61-4FDE-8E65-5AF52893A196}">
      <dgm:prSet/>
      <dgm:spPr/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</a:endParaRPr>
        </a:p>
      </dgm:t>
    </dgm:pt>
    <dgm:pt modelId="{884E0D06-296D-439E-B476-D5759749B7EB}" type="sibTrans" cxnId="{D25690C7-CB61-4FDE-8E65-5AF52893A196}">
      <dgm:prSet custT="1"/>
      <dgm:spPr>
        <a:xfrm rot="10800000">
          <a:off x="3129660" y="3639681"/>
          <a:ext cx="365360" cy="46525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49D1E2E6-AB17-4A52-80E7-D7B5DBE65922}">
      <dgm:prSet custT="1"/>
      <dgm:spPr>
        <a:xfrm>
          <a:off x="939790" y="1216376"/>
          <a:ext cx="1378520" cy="1378520"/>
        </a:xfrm>
        <a:prstGeom prst="ellipse">
          <a:avLst/>
        </a:prstGeom>
      </dgm:spPr>
      <dgm:t>
        <a:bodyPr/>
        <a:lstStyle/>
        <a:p>
          <a:r>
            <a:rPr lang="en-GB" sz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Plan</a:t>
          </a:r>
          <a:endParaRPr lang="en-GB" sz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7C6A3B6C-792F-4F83-AFB7-49F0674EA578}" type="parTrans" cxnId="{437ABAC4-6F5B-4EFE-BA98-E96E2D58B406}">
      <dgm:prSet/>
      <dgm:spPr/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</a:endParaRPr>
        </a:p>
      </dgm:t>
    </dgm:pt>
    <dgm:pt modelId="{711E649C-324F-46BD-ABDC-8CE5FE2CA9D7}" type="sibTrans" cxnId="{437ABAC4-6F5B-4EFE-BA98-E96E2D58B406}">
      <dgm:prSet custT="1"/>
      <dgm:spPr>
        <a:xfrm rot="19440000">
          <a:off x="2274479" y="1071355"/>
          <a:ext cx="365360" cy="46525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 sz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6DD94037-A42C-4DC2-A59F-27935C25E47B}">
      <dgm:prSet custT="1"/>
      <dgm:spPr>
        <a:xfrm>
          <a:off x="1578800" y="3183046"/>
          <a:ext cx="1378520" cy="1378520"/>
        </a:xfrm>
        <a:prstGeom prst="ellipse">
          <a:avLst/>
        </a:prstGeom>
      </dgm:spPr>
      <dgm:t>
        <a:bodyPr/>
        <a:lstStyle/>
        <a:p>
          <a:r>
            <a:rPr lang="en-GB" sz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Control</a:t>
          </a:r>
          <a:endParaRPr lang="en-GB" sz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2E074416-C966-4D5E-90F9-3EE8D969C9E8}" type="parTrans" cxnId="{90EF89A4-E8AE-4EB0-84F1-62F379759E2A}">
      <dgm:prSet/>
      <dgm:spPr/>
      <dgm:t>
        <a:bodyPr/>
        <a:lstStyle/>
        <a:p>
          <a:endParaRPr lang="en-GB" sz="1800">
            <a:solidFill>
              <a:schemeClr val="bg2">
                <a:lumMod val="25000"/>
              </a:schemeClr>
            </a:solidFill>
          </a:endParaRPr>
        </a:p>
      </dgm:t>
    </dgm:pt>
    <dgm:pt modelId="{C2AA570E-C0AF-4372-9730-8ADCF3290326}" type="sibTrans" cxnId="{90EF89A4-E8AE-4EB0-84F1-62F379759E2A}">
      <dgm:prSet custT="1"/>
      <dgm:spPr>
        <a:xfrm rot="15120000">
          <a:off x="1769070" y="2666180"/>
          <a:ext cx="365360" cy="46525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 sz="16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D585EEF5-3A30-4C32-89C0-B9164FC9C5A6}">
      <dgm:prSet phldrT="[Text]" custT="1"/>
      <dgm:spPr>
        <a:xfrm>
          <a:off x="2612739" y="907"/>
          <a:ext cx="1378520" cy="1378520"/>
        </a:xfrm>
        <a:prstGeom prst="ellipse">
          <a:avLst/>
        </a:prstGeom>
      </dgm:spPr>
      <dgm:t>
        <a:bodyPr/>
        <a:lstStyle/>
        <a:p>
          <a:r>
            <a:rPr lang="en-GB" sz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Scan</a:t>
          </a:r>
          <a:endParaRPr lang="en-GB" sz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4062BA56-FB0B-4DEA-B0B2-C56367EFF9BC}" type="parTrans" cxnId="{22A23AA9-816B-44F6-AF9E-2C129A45CB2B}">
      <dgm:prSet/>
      <dgm:spPr/>
      <dgm:t>
        <a:bodyPr/>
        <a:lstStyle/>
        <a:p>
          <a:endParaRPr lang="en-GB" sz="1800">
            <a:solidFill>
              <a:schemeClr val="bg2">
                <a:lumMod val="25000"/>
              </a:schemeClr>
            </a:solidFill>
          </a:endParaRPr>
        </a:p>
      </dgm:t>
    </dgm:pt>
    <dgm:pt modelId="{733E7C7B-0291-426F-96C3-8AFF8075910A}" type="sibTrans" cxnId="{22A23AA9-816B-44F6-AF9E-2C129A45CB2B}">
      <dgm:prSet custT="1"/>
      <dgm:spPr>
        <a:xfrm rot="2160000">
          <a:off x="3947429" y="1059199"/>
          <a:ext cx="365360" cy="46525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 sz="16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gm:t>
    </dgm:pt>
    <dgm:pt modelId="{51A6C00E-AF3D-4F73-90DE-A3CF9AA292E4}" type="pres">
      <dgm:prSet presAssocID="{A4B9FB42-6D8D-475A-8C2E-482ADA8A58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B31504-8A46-4D08-BAF2-AE0FFCC77B2F}" type="pres">
      <dgm:prSet presAssocID="{D585EEF5-3A30-4C32-89C0-B9164FC9C5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422DAB-2ABC-44A8-B0F4-2D8D375F7EDE}" type="pres">
      <dgm:prSet presAssocID="{733E7C7B-0291-426F-96C3-8AFF8075910A}" presName="sibTrans" presStyleLbl="sibTrans2D1" presStyleIdx="0" presStyleCnt="5"/>
      <dgm:spPr/>
      <dgm:t>
        <a:bodyPr/>
        <a:lstStyle/>
        <a:p>
          <a:endParaRPr lang="en-GB"/>
        </a:p>
      </dgm:t>
    </dgm:pt>
    <dgm:pt modelId="{1742C821-9BE9-4276-AF5D-106D58822F2B}" type="pres">
      <dgm:prSet presAssocID="{733E7C7B-0291-426F-96C3-8AFF8075910A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A74E5C2-1197-4CC9-81B7-503BFB7DF12B}" type="pres">
      <dgm:prSet presAssocID="{69173656-33E3-4C84-A078-26BB84E7BF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012648-EBAF-4D6A-AEAD-A2A5C4FEF533}" type="pres">
      <dgm:prSet presAssocID="{95CDF367-B29E-419E-9EFA-7D25529F6D0B}" presName="sibTrans" presStyleLbl="sibTrans2D1" presStyleIdx="1" presStyleCnt="5"/>
      <dgm:spPr/>
      <dgm:t>
        <a:bodyPr/>
        <a:lstStyle/>
        <a:p>
          <a:endParaRPr lang="en-GB"/>
        </a:p>
      </dgm:t>
    </dgm:pt>
    <dgm:pt modelId="{EB496F5D-3E80-49B7-81AD-78E0B1E1A0E0}" type="pres">
      <dgm:prSet presAssocID="{95CDF367-B29E-419E-9EFA-7D25529F6D0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3919BCE3-7D7D-4FCD-BD94-53442ABDA8C5}" type="pres">
      <dgm:prSet presAssocID="{7CB3E292-C660-424B-B024-4032FA2CE2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2EDD8-71F3-44C9-970C-BC662AD569A4}" type="pres">
      <dgm:prSet presAssocID="{884E0D06-296D-439E-B476-D5759749B7E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94EAE86-44D8-4934-BF63-D2EA96209DBE}" type="pres">
      <dgm:prSet presAssocID="{884E0D06-296D-439E-B476-D5759749B7E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8CAE6B4F-7F17-4DB0-8D0F-22D30E71CE9D}" type="pres">
      <dgm:prSet presAssocID="{6DD94037-A42C-4DC2-A59F-27935C25E4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32B11A-BBFF-4321-AF87-23F03B68786B}" type="pres">
      <dgm:prSet presAssocID="{C2AA570E-C0AF-4372-9730-8ADCF3290326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245D35D-605C-4BBF-91D6-24D6939511C5}" type="pres">
      <dgm:prSet presAssocID="{C2AA570E-C0AF-4372-9730-8ADCF3290326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FA405329-AD5F-48BD-8852-9B224BC9615B}" type="pres">
      <dgm:prSet presAssocID="{49D1E2E6-AB17-4A52-80E7-D7B5DBE659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2CE44-058F-4FCF-8E4B-A1CF5CAD7580}" type="pres">
      <dgm:prSet presAssocID="{711E649C-324F-46BD-ABDC-8CE5FE2CA9D7}" presName="sibTrans" presStyleLbl="sibTrans2D1" presStyleIdx="4" presStyleCnt="5"/>
      <dgm:spPr/>
      <dgm:t>
        <a:bodyPr/>
        <a:lstStyle/>
        <a:p>
          <a:endParaRPr lang="en-GB"/>
        </a:p>
      </dgm:t>
    </dgm:pt>
    <dgm:pt modelId="{2F57A5B0-29E5-408E-9AF4-8835AAA0078A}" type="pres">
      <dgm:prSet presAssocID="{711E649C-324F-46BD-ABDC-8CE5FE2CA9D7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02349B22-F400-45ED-AF8E-61608744D7B5}" type="presOf" srcId="{C2AA570E-C0AF-4372-9730-8ADCF3290326}" destId="{6C32B11A-BBFF-4321-AF87-23F03B68786B}" srcOrd="0" destOrd="0" presId="urn:microsoft.com/office/officeart/2005/8/layout/cycle2"/>
    <dgm:cxn modelId="{A162E574-1589-4C2F-975F-AE0345DB738B}" type="presOf" srcId="{95CDF367-B29E-419E-9EFA-7D25529F6D0B}" destId="{2E012648-EBAF-4D6A-AEAD-A2A5C4FEF533}" srcOrd="0" destOrd="0" presId="urn:microsoft.com/office/officeart/2005/8/layout/cycle2"/>
    <dgm:cxn modelId="{92BB697C-1A9D-4E64-B751-EF10FC0E2195}" type="presOf" srcId="{7CB3E292-C660-424B-B024-4032FA2CE255}" destId="{3919BCE3-7D7D-4FCD-BD94-53442ABDA8C5}" srcOrd="0" destOrd="0" presId="urn:microsoft.com/office/officeart/2005/8/layout/cycle2"/>
    <dgm:cxn modelId="{2EE4BCBA-5B4E-4ADF-AB57-AC1CA2B3B4B3}" type="presOf" srcId="{49D1E2E6-AB17-4A52-80E7-D7B5DBE65922}" destId="{FA405329-AD5F-48BD-8852-9B224BC9615B}" srcOrd="0" destOrd="0" presId="urn:microsoft.com/office/officeart/2005/8/layout/cycle2"/>
    <dgm:cxn modelId="{CF07828A-A06C-430F-BFFB-3CFA275A2D26}" type="presOf" srcId="{733E7C7B-0291-426F-96C3-8AFF8075910A}" destId="{1742C821-9BE9-4276-AF5D-106D58822F2B}" srcOrd="1" destOrd="0" presId="urn:microsoft.com/office/officeart/2005/8/layout/cycle2"/>
    <dgm:cxn modelId="{36B3AFFD-0CAA-483F-B9FD-4B24E7C1162B}" type="presOf" srcId="{C2AA570E-C0AF-4372-9730-8ADCF3290326}" destId="{B245D35D-605C-4BBF-91D6-24D6939511C5}" srcOrd="1" destOrd="0" presId="urn:microsoft.com/office/officeart/2005/8/layout/cycle2"/>
    <dgm:cxn modelId="{D25BA979-B15D-4572-B443-43283BF28FD9}" type="presOf" srcId="{884E0D06-296D-439E-B476-D5759749B7EB}" destId="{D94EAE86-44D8-4934-BF63-D2EA96209DBE}" srcOrd="1" destOrd="0" presId="urn:microsoft.com/office/officeart/2005/8/layout/cycle2"/>
    <dgm:cxn modelId="{30A680CF-7B76-4CA3-A803-3ED3BFB835EF}" type="presOf" srcId="{69173656-33E3-4C84-A078-26BB84E7BF87}" destId="{1A74E5C2-1197-4CC9-81B7-503BFB7DF12B}" srcOrd="0" destOrd="0" presId="urn:microsoft.com/office/officeart/2005/8/layout/cycle2"/>
    <dgm:cxn modelId="{CEDC8B74-003B-44AD-A549-44A55EB01698}" type="presOf" srcId="{A4B9FB42-6D8D-475A-8C2E-482ADA8A58CB}" destId="{51A6C00E-AF3D-4F73-90DE-A3CF9AA292E4}" srcOrd="0" destOrd="0" presId="urn:microsoft.com/office/officeart/2005/8/layout/cycle2"/>
    <dgm:cxn modelId="{5738BE35-695C-4C00-B44B-7D0E31AB76BF}" type="presOf" srcId="{D585EEF5-3A30-4C32-89C0-B9164FC9C5A6}" destId="{83B31504-8A46-4D08-BAF2-AE0FFCC77B2F}" srcOrd="0" destOrd="0" presId="urn:microsoft.com/office/officeart/2005/8/layout/cycle2"/>
    <dgm:cxn modelId="{5D9E6C84-B74B-4843-AB4C-9BAF8EF95906}" srcId="{A4B9FB42-6D8D-475A-8C2E-482ADA8A58CB}" destId="{69173656-33E3-4C84-A078-26BB84E7BF87}" srcOrd="1" destOrd="0" parTransId="{585D12AC-8C1D-4168-8CCE-A5CFAE0B5698}" sibTransId="{95CDF367-B29E-419E-9EFA-7D25529F6D0B}"/>
    <dgm:cxn modelId="{2E262E1A-D905-474E-BEF2-B4290BF7323E}" type="presOf" srcId="{711E649C-324F-46BD-ABDC-8CE5FE2CA9D7}" destId="{2F57A5B0-29E5-408E-9AF4-8835AAA0078A}" srcOrd="1" destOrd="0" presId="urn:microsoft.com/office/officeart/2005/8/layout/cycle2"/>
    <dgm:cxn modelId="{81E374FC-0D57-4334-AC1F-FE5B159C157A}" type="presOf" srcId="{711E649C-324F-46BD-ABDC-8CE5FE2CA9D7}" destId="{9282CE44-058F-4FCF-8E4B-A1CF5CAD7580}" srcOrd="0" destOrd="0" presId="urn:microsoft.com/office/officeart/2005/8/layout/cycle2"/>
    <dgm:cxn modelId="{7D54C812-49EA-40C3-BEEB-31AD55A5EC3E}" type="presOf" srcId="{884E0D06-296D-439E-B476-D5759749B7EB}" destId="{C372EDD8-71F3-44C9-970C-BC662AD569A4}" srcOrd="0" destOrd="0" presId="urn:microsoft.com/office/officeart/2005/8/layout/cycle2"/>
    <dgm:cxn modelId="{BA87427C-337F-4C3E-8989-744FF9C90ADF}" type="presOf" srcId="{733E7C7B-0291-426F-96C3-8AFF8075910A}" destId="{A0422DAB-2ABC-44A8-B0F4-2D8D375F7EDE}" srcOrd="0" destOrd="0" presId="urn:microsoft.com/office/officeart/2005/8/layout/cycle2"/>
    <dgm:cxn modelId="{6CF57CFB-9EA3-4DCA-9DE0-A659011C8728}" type="presOf" srcId="{6DD94037-A42C-4DC2-A59F-27935C25E47B}" destId="{8CAE6B4F-7F17-4DB0-8D0F-22D30E71CE9D}" srcOrd="0" destOrd="0" presId="urn:microsoft.com/office/officeart/2005/8/layout/cycle2"/>
    <dgm:cxn modelId="{437ABAC4-6F5B-4EFE-BA98-E96E2D58B406}" srcId="{A4B9FB42-6D8D-475A-8C2E-482ADA8A58CB}" destId="{49D1E2E6-AB17-4A52-80E7-D7B5DBE65922}" srcOrd="4" destOrd="0" parTransId="{7C6A3B6C-792F-4F83-AFB7-49F0674EA578}" sibTransId="{711E649C-324F-46BD-ABDC-8CE5FE2CA9D7}"/>
    <dgm:cxn modelId="{D25690C7-CB61-4FDE-8E65-5AF52893A196}" srcId="{A4B9FB42-6D8D-475A-8C2E-482ADA8A58CB}" destId="{7CB3E292-C660-424B-B024-4032FA2CE255}" srcOrd="2" destOrd="0" parTransId="{4A05D604-C909-43D0-8427-8485AF659D51}" sibTransId="{884E0D06-296D-439E-B476-D5759749B7EB}"/>
    <dgm:cxn modelId="{90EF89A4-E8AE-4EB0-84F1-62F379759E2A}" srcId="{A4B9FB42-6D8D-475A-8C2E-482ADA8A58CB}" destId="{6DD94037-A42C-4DC2-A59F-27935C25E47B}" srcOrd="3" destOrd="0" parTransId="{2E074416-C966-4D5E-90F9-3EE8D969C9E8}" sibTransId="{C2AA570E-C0AF-4372-9730-8ADCF3290326}"/>
    <dgm:cxn modelId="{9930DB2F-A40D-447B-9223-6EC5E0A43AC6}" type="presOf" srcId="{95CDF367-B29E-419E-9EFA-7D25529F6D0B}" destId="{EB496F5D-3E80-49B7-81AD-78E0B1E1A0E0}" srcOrd="1" destOrd="0" presId="urn:microsoft.com/office/officeart/2005/8/layout/cycle2"/>
    <dgm:cxn modelId="{22A23AA9-816B-44F6-AF9E-2C129A45CB2B}" srcId="{A4B9FB42-6D8D-475A-8C2E-482ADA8A58CB}" destId="{D585EEF5-3A30-4C32-89C0-B9164FC9C5A6}" srcOrd="0" destOrd="0" parTransId="{4062BA56-FB0B-4DEA-B0B2-C56367EFF9BC}" sibTransId="{733E7C7B-0291-426F-96C3-8AFF8075910A}"/>
    <dgm:cxn modelId="{57B9B081-2C84-4897-83EF-7D09031A5518}" type="presParOf" srcId="{51A6C00E-AF3D-4F73-90DE-A3CF9AA292E4}" destId="{83B31504-8A46-4D08-BAF2-AE0FFCC77B2F}" srcOrd="0" destOrd="0" presId="urn:microsoft.com/office/officeart/2005/8/layout/cycle2"/>
    <dgm:cxn modelId="{61378D6D-1C87-4F35-B428-FA149FDB938D}" type="presParOf" srcId="{51A6C00E-AF3D-4F73-90DE-A3CF9AA292E4}" destId="{A0422DAB-2ABC-44A8-B0F4-2D8D375F7EDE}" srcOrd="1" destOrd="0" presId="urn:microsoft.com/office/officeart/2005/8/layout/cycle2"/>
    <dgm:cxn modelId="{56360A79-5D4D-4E86-8E8F-7EB8E413A29E}" type="presParOf" srcId="{A0422DAB-2ABC-44A8-B0F4-2D8D375F7EDE}" destId="{1742C821-9BE9-4276-AF5D-106D58822F2B}" srcOrd="0" destOrd="0" presId="urn:microsoft.com/office/officeart/2005/8/layout/cycle2"/>
    <dgm:cxn modelId="{6D8C743C-021F-4E62-8930-8C9C5E1534E2}" type="presParOf" srcId="{51A6C00E-AF3D-4F73-90DE-A3CF9AA292E4}" destId="{1A74E5C2-1197-4CC9-81B7-503BFB7DF12B}" srcOrd="2" destOrd="0" presId="urn:microsoft.com/office/officeart/2005/8/layout/cycle2"/>
    <dgm:cxn modelId="{68C86C9B-5D41-4C6B-85DB-8B5D91EAC686}" type="presParOf" srcId="{51A6C00E-AF3D-4F73-90DE-A3CF9AA292E4}" destId="{2E012648-EBAF-4D6A-AEAD-A2A5C4FEF533}" srcOrd="3" destOrd="0" presId="urn:microsoft.com/office/officeart/2005/8/layout/cycle2"/>
    <dgm:cxn modelId="{1DF6ECFC-5ECC-4490-9077-4CB3834D90D3}" type="presParOf" srcId="{2E012648-EBAF-4D6A-AEAD-A2A5C4FEF533}" destId="{EB496F5D-3E80-49B7-81AD-78E0B1E1A0E0}" srcOrd="0" destOrd="0" presId="urn:microsoft.com/office/officeart/2005/8/layout/cycle2"/>
    <dgm:cxn modelId="{903B2DF6-DE8E-4601-B5B3-3283334CA4DF}" type="presParOf" srcId="{51A6C00E-AF3D-4F73-90DE-A3CF9AA292E4}" destId="{3919BCE3-7D7D-4FCD-BD94-53442ABDA8C5}" srcOrd="4" destOrd="0" presId="urn:microsoft.com/office/officeart/2005/8/layout/cycle2"/>
    <dgm:cxn modelId="{C2BCA854-DFAE-4DDD-AB14-02EA0EC09DC0}" type="presParOf" srcId="{51A6C00E-AF3D-4F73-90DE-A3CF9AA292E4}" destId="{C372EDD8-71F3-44C9-970C-BC662AD569A4}" srcOrd="5" destOrd="0" presId="urn:microsoft.com/office/officeart/2005/8/layout/cycle2"/>
    <dgm:cxn modelId="{70C29974-D042-4606-A2BB-64AC72B4FA09}" type="presParOf" srcId="{C372EDD8-71F3-44C9-970C-BC662AD569A4}" destId="{D94EAE86-44D8-4934-BF63-D2EA96209DBE}" srcOrd="0" destOrd="0" presId="urn:microsoft.com/office/officeart/2005/8/layout/cycle2"/>
    <dgm:cxn modelId="{512F191E-6BBA-4434-8F52-2596871F1FE4}" type="presParOf" srcId="{51A6C00E-AF3D-4F73-90DE-A3CF9AA292E4}" destId="{8CAE6B4F-7F17-4DB0-8D0F-22D30E71CE9D}" srcOrd="6" destOrd="0" presId="urn:microsoft.com/office/officeart/2005/8/layout/cycle2"/>
    <dgm:cxn modelId="{A2331329-67F8-46B8-A75C-19F8BDBB2189}" type="presParOf" srcId="{51A6C00E-AF3D-4F73-90DE-A3CF9AA292E4}" destId="{6C32B11A-BBFF-4321-AF87-23F03B68786B}" srcOrd="7" destOrd="0" presId="urn:microsoft.com/office/officeart/2005/8/layout/cycle2"/>
    <dgm:cxn modelId="{B924423B-11B1-4504-AAB1-B48B4F141CC8}" type="presParOf" srcId="{6C32B11A-BBFF-4321-AF87-23F03B68786B}" destId="{B245D35D-605C-4BBF-91D6-24D6939511C5}" srcOrd="0" destOrd="0" presId="urn:microsoft.com/office/officeart/2005/8/layout/cycle2"/>
    <dgm:cxn modelId="{169EB85A-F55E-40AC-B24A-62186681126F}" type="presParOf" srcId="{51A6C00E-AF3D-4F73-90DE-A3CF9AA292E4}" destId="{FA405329-AD5F-48BD-8852-9B224BC9615B}" srcOrd="8" destOrd="0" presId="urn:microsoft.com/office/officeart/2005/8/layout/cycle2"/>
    <dgm:cxn modelId="{96CE2B45-B1C4-4510-BA88-90044E669C21}" type="presParOf" srcId="{51A6C00E-AF3D-4F73-90DE-A3CF9AA292E4}" destId="{9282CE44-058F-4FCF-8E4B-A1CF5CAD7580}" srcOrd="9" destOrd="0" presId="urn:microsoft.com/office/officeart/2005/8/layout/cycle2"/>
    <dgm:cxn modelId="{996DA8D8-ACC8-47D7-99B8-856DF5055817}" type="presParOf" srcId="{9282CE44-058F-4FCF-8E4B-A1CF5CAD7580}" destId="{2F57A5B0-29E5-408E-9AF4-8835AAA007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31504-8A46-4D08-BAF2-AE0FFCC77B2F}">
      <dsp:nvSpPr>
        <dsp:cNvPr id="0" name=""/>
        <dsp:cNvSpPr/>
      </dsp:nvSpPr>
      <dsp:spPr>
        <a:xfrm>
          <a:off x="2390466" y="718"/>
          <a:ext cx="1214995" cy="121499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Scan</a:t>
          </a:r>
          <a:endParaRPr lang="en-GB" sz="1200" kern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2568398" y="178650"/>
        <a:ext cx="859131" cy="859131"/>
      </dsp:txXfrm>
    </dsp:sp>
    <dsp:sp modelId="{A0422DAB-2ABC-44A8-B0F4-2D8D375F7EDE}">
      <dsp:nvSpPr>
        <dsp:cNvPr id="0" name=""/>
        <dsp:cNvSpPr/>
      </dsp:nvSpPr>
      <dsp:spPr>
        <a:xfrm rot="2160000">
          <a:off x="3566861" y="933541"/>
          <a:ext cx="322149" cy="41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3576090" y="987150"/>
        <a:ext cx="225504" cy="246036"/>
      </dsp:txXfrm>
    </dsp:sp>
    <dsp:sp modelId="{1A74E5C2-1197-4CC9-81B7-503BFB7DF12B}">
      <dsp:nvSpPr>
        <dsp:cNvPr id="0" name=""/>
        <dsp:cNvSpPr/>
      </dsp:nvSpPr>
      <dsp:spPr>
        <a:xfrm>
          <a:off x="3865163" y="1072147"/>
          <a:ext cx="1214995" cy="1214995"/>
        </a:xfrm>
        <a:prstGeom prst="ellipse">
          <a:avLst/>
        </a:prstGeom>
        <a:solidFill>
          <a:schemeClr val="accent2">
            <a:shade val="50000"/>
            <a:hueOff val="38281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Judge</a:t>
          </a:r>
          <a:endParaRPr lang="en-GB" sz="1200" kern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4043095" y="1250079"/>
        <a:ext cx="859131" cy="859131"/>
      </dsp:txXfrm>
    </dsp:sp>
    <dsp:sp modelId="{2E012648-EBAF-4D6A-AEAD-A2A5C4FEF533}">
      <dsp:nvSpPr>
        <dsp:cNvPr id="0" name=""/>
        <dsp:cNvSpPr/>
      </dsp:nvSpPr>
      <dsp:spPr>
        <a:xfrm rot="6480000">
          <a:off x="4032761" y="2332748"/>
          <a:ext cx="322149" cy="41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6580"/>
            <a:satOff val="-5522"/>
            <a:lumOff val="140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 rot="10800000">
        <a:off x="4096016" y="2368803"/>
        <a:ext cx="225504" cy="246036"/>
      </dsp:txXfrm>
    </dsp:sp>
    <dsp:sp modelId="{3919BCE3-7D7D-4FCD-BD94-53442ABDA8C5}">
      <dsp:nvSpPr>
        <dsp:cNvPr id="0" name=""/>
        <dsp:cNvSpPr/>
      </dsp:nvSpPr>
      <dsp:spPr>
        <a:xfrm>
          <a:off x="3301879" y="2805757"/>
          <a:ext cx="1214995" cy="1214995"/>
        </a:xfrm>
        <a:prstGeom prst="ellipse">
          <a:avLst/>
        </a:prstGeom>
        <a:solidFill>
          <a:schemeClr val="accent2">
            <a:shade val="50000"/>
            <a:hueOff val="76562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Anticipate</a:t>
          </a:r>
          <a:endParaRPr lang="en-GB" sz="1200" kern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3479811" y="2983689"/>
        <a:ext cx="859131" cy="859131"/>
      </dsp:txXfrm>
    </dsp:sp>
    <dsp:sp modelId="{C372EDD8-71F3-44C9-970C-BC662AD569A4}">
      <dsp:nvSpPr>
        <dsp:cNvPr id="0" name=""/>
        <dsp:cNvSpPr/>
      </dsp:nvSpPr>
      <dsp:spPr>
        <a:xfrm rot="10800000">
          <a:off x="2846006" y="3208224"/>
          <a:ext cx="322149" cy="41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3160"/>
            <a:satOff val="-11044"/>
            <a:lumOff val="28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 rot="10800000">
        <a:off x="2942651" y="3290236"/>
        <a:ext cx="225504" cy="246036"/>
      </dsp:txXfrm>
    </dsp:sp>
    <dsp:sp modelId="{8CAE6B4F-7F17-4DB0-8D0F-22D30E71CE9D}">
      <dsp:nvSpPr>
        <dsp:cNvPr id="0" name=""/>
        <dsp:cNvSpPr/>
      </dsp:nvSpPr>
      <dsp:spPr>
        <a:xfrm>
          <a:off x="1479053" y="2805757"/>
          <a:ext cx="1214995" cy="1214995"/>
        </a:xfrm>
        <a:prstGeom prst="ellipse">
          <a:avLst/>
        </a:prstGeom>
        <a:solidFill>
          <a:schemeClr val="accent2">
            <a:shade val="50000"/>
            <a:hueOff val="76562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Control</a:t>
          </a:r>
          <a:endParaRPr lang="en-GB" sz="1200" kern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1656985" y="2983689"/>
        <a:ext cx="859131" cy="859131"/>
      </dsp:txXfrm>
    </dsp:sp>
    <dsp:sp modelId="{6C32B11A-BBFF-4321-AF87-23F03B68786B}">
      <dsp:nvSpPr>
        <dsp:cNvPr id="0" name=""/>
        <dsp:cNvSpPr/>
      </dsp:nvSpPr>
      <dsp:spPr>
        <a:xfrm rot="15120000">
          <a:off x="1646651" y="2350091"/>
          <a:ext cx="322149" cy="41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3160"/>
            <a:satOff val="-11044"/>
            <a:lumOff val="28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 rot="10800000">
        <a:off x="1709906" y="2478060"/>
        <a:ext cx="225504" cy="246036"/>
      </dsp:txXfrm>
    </dsp:sp>
    <dsp:sp modelId="{FA405329-AD5F-48BD-8852-9B224BC9615B}">
      <dsp:nvSpPr>
        <dsp:cNvPr id="0" name=""/>
        <dsp:cNvSpPr/>
      </dsp:nvSpPr>
      <dsp:spPr>
        <a:xfrm>
          <a:off x="915769" y="1072147"/>
          <a:ext cx="1214995" cy="1214995"/>
        </a:xfrm>
        <a:prstGeom prst="ellipse">
          <a:avLst/>
        </a:prstGeom>
        <a:solidFill>
          <a:schemeClr val="accent2">
            <a:shade val="50000"/>
            <a:hueOff val="38281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bg2">
                  <a:lumMod val="25000"/>
                </a:schemeClr>
              </a:solidFill>
              <a:latin typeface="Verdana"/>
              <a:ea typeface="+mn-ea"/>
              <a:cs typeface="Arial"/>
            </a:rPr>
            <a:t>Plan</a:t>
          </a:r>
          <a:endParaRPr lang="en-GB" sz="1200" kern="1200" dirty="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1093701" y="1250079"/>
        <a:ext cx="859131" cy="859131"/>
      </dsp:txXfrm>
    </dsp:sp>
    <dsp:sp modelId="{9282CE44-058F-4FCF-8E4B-A1CF5CAD7580}">
      <dsp:nvSpPr>
        <dsp:cNvPr id="0" name=""/>
        <dsp:cNvSpPr/>
      </dsp:nvSpPr>
      <dsp:spPr>
        <a:xfrm rot="19440000">
          <a:off x="2092164" y="944259"/>
          <a:ext cx="322149" cy="41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6580"/>
            <a:satOff val="-5522"/>
            <a:lumOff val="140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bg2">
                <a:lumMod val="25000"/>
              </a:schemeClr>
            </a:solidFill>
            <a:latin typeface="Verdana"/>
            <a:ea typeface="+mn-ea"/>
            <a:cs typeface="Arial"/>
          </a:endParaRPr>
        </a:p>
      </dsp:txBody>
      <dsp:txXfrm>
        <a:off x="2101393" y="1054674"/>
        <a:ext cx="225504" cy="24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5036-E609-4271-BE57-DFB0BF14B7FE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515B-3FC5-4DD3-9891-452ED9F3C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5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4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1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51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32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7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00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56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7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7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12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95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6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0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4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1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9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2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3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515B-3FC5-4DD3-9891-452ED9F3C1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5" y="1145136"/>
            <a:ext cx="6400800" cy="1216172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00"/>
              </a:lnSpc>
              <a:defRPr sz="42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5" y="2621422"/>
            <a:ext cx="6400800" cy="80757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00.00.00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575" y="6156325"/>
            <a:ext cx="2960688" cy="320040"/>
          </a:xfrm>
        </p:spPr>
        <p:txBody>
          <a:bodyPr/>
          <a:lstStyle>
            <a:lvl1pPr>
              <a:lnSpc>
                <a:spcPts val="1200"/>
              </a:lnSpc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NATS protective marking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F3809D-C88C-43EA-8241-4543DEC0F0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33"/>
          <a:stretch/>
        </p:blipFill>
        <p:spPr>
          <a:xfrm>
            <a:off x="0" y="0"/>
            <a:ext cx="9144000" cy="7178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836712"/>
            <a:ext cx="2935224" cy="5289451"/>
          </a:xfrm>
        </p:spPr>
        <p:txBody>
          <a:bodyPr/>
          <a:lstStyle>
            <a:lvl1pPr marL="0" indent="0">
              <a:buNone/>
              <a:defRPr sz="2600" spc="-100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219456" indent="-216000">
              <a:buClr>
                <a:schemeClr val="tx2"/>
              </a:buClr>
              <a:buSzPct val="120000"/>
              <a:buFont typeface="Verdana" pitchFamily="34" charset="0"/>
              <a:buChar char="›"/>
              <a:defRPr/>
            </a:lvl3pPr>
            <a:lvl4pPr marL="438912">
              <a:defRPr/>
            </a:lvl4pPr>
            <a:lvl5pPr marL="65836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20343" y="858837"/>
            <a:ext cx="3933144" cy="5530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5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836712"/>
            <a:ext cx="2935224" cy="5289451"/>
          </a:xfrm>
        </p:spPr>
        <p:txBody>
          <a:bodyPr/>
          <a:lstStyle>
            <a:lvl1pPr marL="0" indent="0">
              <a:buNone/>
              <a:defRPr sz="2600" spc="-100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219456" indent="-216000">
              <a:buClr>
                <a:schemeClr val="tx2"/>
              </a:buClr>
              <a:buSzPct val="120000"/>
              <a:buFont typeface="Verdana" pitchFamily="34" charset="0"/>
              <a:buChar char="›"/>
              <a:defRPr/>
            </a:lvl3pPr>
            <a:lvl4pPr marL="438912">
              <a:defRPr/>
            </a:lvl4pPr>
            <a:lvl5pPr marL="65836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20343" y="858837"/>
            <a:ext cx="3933144" cy="2700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20343" y="3689351"/>
            <a:ext cx="3933144" cy="2700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6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836712"/>
            <a:ext cx="2935224" cy="5289451"/>
          </a:xfrm>
        </p:spPr>
        <p:txBody>
          <a:bodyPr/>
          <a:lstStyle>
            <a:lvl1pPr marL="0" indent="0">
              <a:buNone/>
              <a:defRPr sz="2600" spc="-100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219456" indent="-216000">
              <a:buClr>
                <a:schemeClr val="tx2"/>
              </a:buClr>
              <a:buSzPct val="120000"/>
              <a:buFont typeface="Verdana" pitchFamily="34" charset="0"/>
              <a:buChar char="›"/>
              <a:defRPr/>
            </a:lvl3pPr>
            <a:lvl4pPr marL="438912">
              <a:defRPr/>
            </a:lvl4pPr>
            <a:lvl5pPr marL="65836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416300" y="858838"/>
            <a:ext cx="5439988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88871" y="4661688"/>
            <a:ext cx="1692000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161443" y="4661688"/>
            <a:ext cx="1692000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3416299" y="2745898"/>
            <a:ext cx="3564571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3416300" y="4661688"/>
            <a:ext cx="1692000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7164288" y="2745898"/>
            <a:ext cx="1692000" cy="17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5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2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59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CA2388D8-4430-4CA5-9C83-3C3972ABCF8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734FC93D-BB37-436D-81F5-96E92593EB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99460D09-95D2-4FDB-82D7-EF67F436DDE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349375"/>
            <a:ext cx="4208462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9375"/>
            <a:ext cx="420846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0FA9513D-3764-40C6-B2C5-5345376B54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0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75E41DC9-4011-4592-9A2F-395BB3614E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25" y="836712"/>
            <a:ext cx="5461787" cy="55529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spcAft>
                <a:spcPts val="100"/>
              </a:spcAft>
              <a:buNone/>
              <a:defRPr sz="1700">
                <a:solidFill>
                  <a:schemeClr val="tx2"/>
                </a:solidFill>
              </a:defRPr>
            </a:lvl1pPr>
            <a:lvl2pPr marL="3175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800"/>
            </a:lvl3pPr>
            <a:lvl4pPr marL="3175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00.00.00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18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61B80F8A-F5A4-4178-B83A-BFBF1D98141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7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AB176028-3602-4170-B8BD-AD911CCC83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9A3E5685-D144-44C2-9E45-D60F2E890A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021BD43B-27DA-45E5-9896-BA081083A72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93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C00A91A2-77F9-49F8-899A-33B3EAE29DC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1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466725"/>
            <a:ext cx="2141538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466725"/>
            <a:ext cx="6275387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Slide </a:t>
            </a:r>
            <a:fld id="{147EE943-0DF7-4DAC-90F5-16CCF33635A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 (15 wor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25" y="836713"/>
            <a:ext cx="5461787" cy="164523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00" spc="-100" baseline="0">
                <a:solidFill>
                  <a:schemeClr val="tx1"/>
                </a:solidFill>
              </a:defRPr>
            </a:lvl1pPr>
            <a:lvl2pPr marL="3175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800"/>
            </a:lvl3pPr>
            <a:lvl4pPr marL="3175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2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Medium (30 wor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25" y="836713"/>
            <a:ext cx="5461787" cy="28789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00" spc="-100" baseline="0">
                <a:solidFill>
                  <a:schemeClr val="tx1"/>
                </a:solidFill>
              </a:defRPr>
            </a:lvl1pPr>
            <a:lvl2pPr marL="3175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800"/>
            </a:lvl3pPr>
            <a:lvl4pPr marL="3175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rge (50 wor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25" y="836713"/>
            <a:ext cx="5461787" cy="215323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3175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800"/>
            </a:lvl3pPr>
            <a:lvl4pPr marL="3175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225" y="836712"/>
            <a:ext cx="5461788" cy="528945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0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16000" indent="-216000">
              <a:buClr>
                <a:schemeClr val="tx2"/>
              </a:buClr>
              <a:buSzPct val="120000"/>
              <a:buFont typeface="Verdana" pitchFamily="34" charset="0"/>
              <a:buChar char="›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3416300" y="2759075"/>
            <a:ext cx="5437188" cy="36131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416300" y="858838"/>
            <a:ext cx="5437188" cy="1722437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68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836712"/>
            <a:ext cx="2935224" cy="5289451"/>
          </a:xfrm>
        </p:spPr>
        <p:txBody>
          <a:bodyPr/>
          <a:lstStyle>
            <a:lvl1pPr marL="0" indent="0">
              <a:buNone/>
              <a:defRPr sz="2600" spc="-100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219456" indent="-216000">
              <a:buClr>
                <a:schemeClr val="tx2"/>
              </a:buClr>
              <a:buSzPct val="120000"/>
              <a:buFont typeface="Verdana" pitchFamily="34" charset="0"/>
              <a:buChar char="›"/>
              <a:defRPr/>
            </a:lvl3pPr>
            <a:lvl4pPr marL="438912">
              <a:defRPr/>
            </a:lvl4pPr>
            <a:lvl5pPr marL="65836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00.00.00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0988" y="604556"/>
            <a:ext cx="8572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9392"/>
          </a:xfrm>
          <a:prstGeom prst="rect">
            <a:avLst/>
          </a:prstGeom>
        </p:spPr>
      </p:pic>
      <p:sp>
        <p:nvSpPr>
          <p:cNvPr id="11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3416300" y="858838"/>
            <a:ext cx="5437188" cy="55133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9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576" y="836712"/>
            <a:ext cx="2939188" cy="5289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225" y="836712"/>
            <a:ext cx="5461787" cy="5535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575" y="6487485"/>
            <a:ext cx="1734232" cy="110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00.00.00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575" y="6156325"/>
            <a:ext cx="2960688" cy="3200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NATS protective marking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20" y="6486063"/>
            <a:ext cx="243000" cy="966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600">
                <a:solidFill>
                  <a:srgbClr val="000000"/>
                </a:solidFill>
              </a:defRPr>
            </a:lvl1pPr>
          </a:lstStyle>
          <a:p>
            <a:fld id="{E3F3809D-C88C-43EA-8241-4543DEC0F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7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66" r:id="rId8"/>
    <p:sldLayoutId id="2147483667" r:id="rId9"/>
    <p:sldLayoutId id="2147483663" r:id="rId10"/>
    <p:sldLayoutId id="2147483664" r:id="rId11"/>
    <p:sldLayoutId id="2147483665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950"/>
        </a:spcBef>
        <a:spcAft>
          <a:spcPts val="0"/>
        </a:spcAft>
        <a:buClr>
          <a:schemeClr val="tx2"/>
        </a:buClr>
        <a:buSzPct val="120000"/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5000"/>
        </a:lnSpc>
        <a:spcBef>
          <a:spcPts val="950"/>
        </a:spcBef>
        <a:buClr>
          <a:schemeClr val="tx2"/>
        </a:buClr>
        <a:buSzPct val="120000"/>
        <a:buFont typeface="Verdana" pitchFamily="34" charset="0"/>
        <a:buChar char="›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6000" algn="l" defTabSz="914400" rtl="0" eaLnBrk="1" latinLnBrk="0" hangingPunct="1">
        <a:lnSpc>
          <a:spcPct val="95000"/>
        </a:lnSpc>
        <a:spcBef>
          <a:spcPts val="0"/>
        </a:spcBef>
        <a:buFont typeface="Verdana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" indent="-216000" algn="l" defTabSz="914400" rtl="0" eaLnBrk="1" latinLnBrk="0" hangingPunct="1">
        <a:lnSpc>
          <a:spcPct val="95000"/>
        </a:lnSpc>
        <a:spcBef>
          <a:spcPts val="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" indent="-216000" algn="l" defTabSz="914400" rtl="0" eaLnBrk="1" latinLnBrk="0" hangingPunct="1">
        <a:lnSpc>
          <a:spcPct val="95000"/>
        </a:lnSpc>
        <a:spcBef>
          <a:spcPts val="0"/>
        </a:spcBef>
        <a:buFont typeface="Verdana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466725"/>
            <a:ext cx="8569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2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349375"/>
            <a:ext cx="856932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342020" name="Picture 7" descr="N_R_B_300dp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6267450"/>
            <a:ext cx="151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1944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Slide </a:t>
            </a:r>
            <a:fld id="{1BD97ACF-C375-471F-9B57-C91D780E71C9}" type="slidenum">
              <a:rPr lang="en-GB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71463" indent="-271463" algn="l" defTabSz="457200" rtl="0" fontAlgn="base">
        <a:lnSpc>
          <a:spcPct val="110000"/>
        </a:lnSpc>
        <a:spcBef>
          <a:spcPts val="1200"/>
        </a:spcBef>
        <a:spcAft>
          <a:spcPct val="40000"/>
        </a:spcAft>
        <a:buFont typeface="Arial" pitchFamily="34" charset="0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9388" algn="l" defTabSz="457200" rtl="0" fontAlgn="base">
        <a:lnSpc>
          <a:spcPct val="110000"/>
        </a:lnSpc>
        <a:spcBef>
          <a:spcPct val="0"/>
        </a:spcBef>
        <a:spcAft>
          <a:spcPct val="40000"/>
        </a:spcAft>
        <a:buFont typeface="Lucida Grande"/>
        <a:buBlip>
          <a:blip r:embed="rId14"/>
        </a:buBlip>
        <a:defRPr>
          <a:solidFill>
            <a:schemeClr val="tx1"/>
          </a:solidFill>
          <a:latin typeface="+mn-lt"/>
          <a:cs typeface="+mn-cs"/>
        </a:defRPr>
      </a:lvl2pPr>
      <a:lvl3pPr marL="989013" indent="-179388" algn="l" defTabSz="457200" rtl="0" fontAlgn="base">
        <a:lnSpc>
          <a:spcPct val="110000"/>
        </a:lnSpc>
        <a:spcBef>
          <a:spcPct val="0"/>
        </a:spcBef>
        <a:spcAft>
          <a:spcPct val="40000"/>
        </a:spcAft>
        <a:buFont typeface="Lucida Grande"/>
        <a:buBlip>
          <a:blip r:embed="rId14"/>
        </a:buBlip>
        <a:defRPr>
          <a:solidFill>
            <a:schemeClr val="tx1"/>
          </a:solidFill>
          <a:latin typeface="+mn-lt"/>
          <a:cs typeface="+mn-cs"/>
        </a:defRPr>
      </a:lvl3pPr>
      <a:lvl4pPr marL="1347788" indent="-179388" algn="l" defTabSz="457200" rtl="0" fontAlgn="base">
        <a:lnSpc>
          <a:spcPct val="110000"/>
        </a:lnSpc>
        <a:spcBef>
          <a:spcPct val="0"/>
        </a:spcBef>
        <a:spcAft>
          <a:spcPct val="40000"/>
        </a:spcAft>
        <a:buFont typeface="Lucida Grande"/>
        <a:buBlip>
          <a:blip r:embed="rId14"/>
        </a:buBlip>
        <a:defRPr>
          <a:solidFill>
            <a:schemeClr val="tx1"/>
          </a:solidFill>
          <a:latin typeface="+mn-lt"/>
          <a:cs typeface="+mn-cs"/>
        </a:defRPr>
      </a:lvl4pPr>
      <a:lvl5pPr marL="1743075" indent="-215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200275" indent="-215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657475" indent="-215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114675" indent="-215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571875" indent="-215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all.alphacoders.com/big.php?i%3D5513&amp;ei=bRVRVdjkC6aY7gaEr4HoDw&amp;bvm=bv.92885102,d.ZGU&amp;psig=AFQjCNH5opywU4lv3f9WfMxEN0KtxuTndg&amp;ust=143146360497412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aldridge@nats.co.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Direction of Automation for </a:t>
            </a:r>
            <a:r>
              <a:rPr lang="en-GB" b="1" dirty="0" smtClean="0"/>
              <a:t>NATS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5" y="2621421"/>
            <a:ext cx="6400800" cy="1180557"/>
          </a:xfrm>
        </p:spPr>
        <p:txBody>
          <a:bodyPr>
            <a:normAutofit/>
          </a:bodyPr>
          <a:lstStyle/>
          <a:p>
            <a:r>
              <a:rPr lang="en-GB" dirty="0" smtClean="0"/>
              <a:t>Lisa Aldridge</a:t>
            </a:r>
          </a:p>
          <a:p>
            <a:r>
              <a:rPr lang="en-GB" dirty="0" smtClean="0"/>
              <a:t>Senior Human Factors Specialist </a:t>
            </a:r>
          </a:p>
          <a:p>
            <a:r>
              <a:rPr lang="en-GB" dirty="0" smtClean="0"/>
              <a:t>Human Factors Lead for Automation</a:t>
            </a:r>
          </a:p>
          <a:p>
            <a:r>
              <a:rPr lang="en-GB" dirty="0" smtClean="0"/>
              <a:t>NATS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 May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096" y="6486063"/>
            <a:ext cx="243000" cy="96674"/>
          </a:xfrm>
        </p:spPr>
        <p:txBody>
          <a:bodyPr/>
          <a:lstStyle/>
          <a:p>
            <a:r>
              <a:rPr lang="en-GB" dirty="0" smtClean="0"/>
              <a:t>V2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3. Air </a:t>
            </a:r>
            <a:r>
              <a:rPr lang="en-GB" sz="2800" b="1" dirty="0">
                <a:solidFill>
                  <a:schemeClr val="accent1"/>
                </a:solidFill>
              </a:rPr>
              <a:t>Traffic Management is Complex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21309" y="2498525"/>
            <a:ext cx="2346960" cy="155448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Direct Aircraft on </a:t>
            </a:r>
          </a:p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Final Approach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962129" y="2643305"/>
            <a:ext cx="990600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62129" y="2986205"/>
            <a:ext cx="990600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962129" y="3329105"/>
            <a:ext cx="990600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962129" y="3672005"/>
            <a:ext cx="990600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497809" y="2780465"/>
            <a:ext cx="588782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497809" y="3176705"/>
            <a:ext cx="588782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97809" y="3572945"/>
            <a:ext cx="588782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4929861" y="4325552"/>
            <a:ext cx="560335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2729" y="4895129"/>
            <a:ext cx="24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Knowledge &amp; Experience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26100" y="2531097"/>
            <a:ext cx="20297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Turn Aircraft</a:t>
            </a:r>
          </a:p>
          <a:p>
            <a:pPr>
              <a:lnSpc>
                <a:spcPct val="2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Break off</a:t>
            </a:r>
          </a:p>
          <a:p>
            <a:pPr>
              <a:lnSpc>
                <a:spcPct val="2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Apply Speed Control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54963" y="2350289"/>
            <a:ext cx="292913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Aircraft Heading, Level,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Speed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Aircraft position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Aircraft Type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Approach Type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Airline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Pilot Responsiveness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Wind Profile</a:t>
            </a:r>
          </a:p>
          <a:p>
            <a:pPr algn="r">
              <a:lnSpc>
                <a:spcPct val="15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Visibility at Aerodrome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6200000">
            <a:off x="4480682" y="4333171"/>
            <a:ext cx="560335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6200000">
            <a:off x="5417942" y="4325551"/>
            <a:ext cx="560335" cy="198120"/>
          </a:xfrm>
          <a:prstGeom prst="rightArrow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611" y="4335829"/>
            <a:ext cx="2260561" cy="663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13610" y="2716580"/>
            <a:ext cx="2260561" cy="9725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4. Automation </a:t>
            </a:r>
            <a:r>
              <a:rPr lang="en-GB" sz="2800" b="1" dirty="0">
                <a:solidFill>
                  <a:schemeClr val="accent1"/>
                </a:solidFill>
              </a:rPr>
              <a:t>Creates New Opportunities To Mislead And Confuse Controllers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13377368"/>
              </p:ext>
            </p:extLst>
          </p:nvPr>
        </p:nvGraphicFramePr>
        <p:xfrm>
          <a:off x="2830989" y="1513055"/>
          <a:ext cx="5995928" cy="402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FF0000"/>
                </a:solidFill>
              </a:rPr>
              <a:t>Red</a:t>
            </a:r>
            <a:endParaRPr lang="en-GB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00B050"/>
                </a:solidFill>
              </a:rPr>
              <a:t>Green</a:t>
            </a:r>
            <a:endParaRPr lang="en-GB" sz="1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0070C0"/>
                </a:solidFill>
              </a:rPr>
              <a:t>Blue</a:t>
            </a:r>
            <a:endParaRPr lang="en-GB" sz="1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chemeClr val="tx1"/>
                </a:solidFill>
              </a:rPr>
              <a:t>Black</a:t>
            </a:r>
            <a:endParaRPr lang="en-GB" sz="1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00B050"/>
                </a:solidFill>
              </a:rPr>
              <a:t>Green</a:t>
            </a:r>
            <a:endParaRPr lang="en-GB" sz="1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FF0000"/>
                </a:solidFill>
              </a:rPr>
              <a:t>Yellow</a:t>
            </a:r>
            <a:endParaRPr lang="en-GB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80437" cy="5552975"/>
          </a:xfrm>
        </p:spPr>
        <p:txBody>
          <a:bodyPr anchor="ctr">
            <a:normAutofit/>
          </a:bodyPr>
          <a:lstStyle/>
          <a:p>
            <a:pPr algn="ctr"/>
            <a:r>
              <a:rPr lang="en-GB" sz="16600" b="1" dirty="0" smtClean="0">
                <a:solidFill>
                  <a:srgbClr val="FFC000"/>
                </a:solidFill>
              </a:rPr>
              <a:t>Blue</a:t>
            </a:r>
            <a:endParaRPr lang="en-GB" sz="1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6" y="836712"/>
            <a:ext cx="8584698" cy="1080000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>5. Controllers </a:t>
            </a:r>
            <a:r>
              <a:rPr lang="en-GB" sz="2400" b="1" dirty="0"/>
              <a:t>Can’t Work Well With Something They Don’t </a:t>
            </a:r>
            <a:r>
              <a:rPr lang="en-GB" sz="2400" b="1" dirty="0" smtClean="0"/>
              <a:t>Understand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82576" y="2621822"/>
            <a:ext cx="858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-100" dirty="0">
                <a:solidFill>
                  <a:srgbClr val="B6BF00"/>
                </a:solidFill>
                <a:latin typeface="+mj-lt"/>
                <a:ea typeface="+mj-ea"/>
                <a:cs typeface="+mj-cs"/>
              </a:rPr>
              <a:t>6. Designers and Maintainers of Automated Systems are Fallible Too</a:t>
            </a:r>
            <a:r>
              <a:rPr lang="en-GB" sz="2400" spc="-100" dirty="0">
                <a:solidFill>
                  <a:srgbClr val="B6BF00"/>
                </a:solidFill>
                <a:latin typeface="+mj-lt"/>
                <a:ea typeface="+mj-ea"/>
                <a:cs typeface="+mj-cs"/>
              </a:rPr>
              <a:t>. 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76" y="4406932"/>
            <a:ext cx="858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spc="-100" dirty="0">
                <a:solidFill>
                  <a:srgbClr val="B6BF00"/>
                </a:solidFill>
                <a:latin typeface="+mj-lt"/>
              </a:rPr>
              <a:t>7. Big </a:t>
            </a:r>
            <a:r>
              <a:rPr lang="en-GB" sz="2400" b="1" spc="-100" dirty="0" smtClean="0">
                <a:solidFill>
                  <a:srgbClr val="B6BF00"/>
                </a:solidFill>
                <a:latin typeface="+mj-lt"/>
              </a:rPr>
              <a:t>Data </a:t>
            </a:r>
            <a:r>
              <a:rPr lang="en-GB" sz="2400" b="1" spc="-100" dirty="0">
                <a:solidFill>
                  <a:srgbClr val="B6BF00"/>
                </a:solidFill>
                <a:latin typeface="+mj-lt"/>
              </a:rPr>
              <a:t>Creates Big Opportunity for Data Input Error</a:t>
            </a:r>
            <a:r>
              <a:rPr lang="en-GB" sz="2400" spc="-100" dirty="0">
                <a:solidFill>
                  <a:srgbClr val="B6BF00"/>
                </a:solidFill>
                <a:latin typeface="+mj-lt"/>
              </a:rPr>
              <a:t>. </a:t>
            </a:r>
            <a:endParaRPr lang="en-GB" sz="24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5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We Mean By ‘Automation’?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A: the </a:t>
            </a:r>
            <a:r>
              <a:rPr lang="en-GB" dirty="0"/>
              <a:t>general move towards technology carrying out work, either instead of, or in support of </a:t>
            </a:r>
            <a:r>
              <a:rPr lang="en-GB" dirty="0" smtClean="0"/>
              <a:t>humans?</a:t>
            </a:r>
          </a:p>
          <a:p>
            <a:endParaRPr lang="en-GB" dirty="0"/>
          </a:p>
          <a:p>
            <a:r>
              <a:rPr lang="en-GB" dirty="0" smtClean="0"/>
              <a:t>B: </a:t>
            </a:r>
            <a:r>
              <a:rPr lang="en-GB" dirty="0"/>
              <a:t>the reallocation of function from human to </a:t>
            </a:r>
            <a:r>
              <a:rPr lang="en-GB" dirty="0" smtClean="0"/>
              <a:t>machine ?</a:t>
            </a:r>
          </a:p>
          <a:p>
            <a:endParaRPr lang="en-GB" dirty="0" smtClean="0"/>
          </a:p>
          <a:p>
            <a:r>
              <a:rPr lang="en-GB" dirty="0" smtClean="0"/>
              <a:t>C: the new </a:t>
            </a:r>
            <a:r>
              <a:rPr lang="en-GB" dirty="0"/>
              <a:t>functions that assist </a:t>
            </a:r>
            <a:r>
              <a:rPr lang="en-GB" dirty="0" smtClean="0"/>
              <a:t>people to do their work?</a:t>
            </a:r>
          </a:p>
          <a:p>
            <a:endParaRPr lang="en-GB" dirty="0"/>
          </a:p>
          <a:p>
            <a:r>
              <a:rPr lang="en-GB" dirty="0" smtClean="0"/>
              <a:t>D: the technology that carries out work, either instead of, or in support of humans?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Diagram-pag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92"/>
          <a:stretch/>
        </p:blipFill>
        <p:spPr>
          <a:xfrm>
            <a:off x="925394" y="4431033"/>
            <a:ext cx="855280" cy="20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8. Humans </a:t>
            </a:r>
            <a:r>
              <a:rPr lang="en-GB" sz="2800" b="1" dirty="0">
                <a:solidFill>
                  <a:schemeClr val="accent1"/>
                </a:solidFill>
              </a:rPr>
              <a:t>are Naturally Bad at Monitoring</a:t>
            </a:r>
            <a:r>
              <a:rPr lang="en-GB" sz="2800" dirty="0">
                <a:solidFill>
                  <a:schemeClr val="accent1"/>
                </a:solidFill>
              </a:rPr>
              <a:t>.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401225" y="2719137"/>
            <a:ext cx="5333701" cy="367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b"/>
          <a:lstStyle/>
          <a:p>
            <a:pPr algn="r"/>
            <a:r>
              <a:rPr lang="en-GB" sz="2000" dirty="0" smtClean="0"/>
              <a:t>I would put a picture here </a:t>
            </a:r>
          </a:p>
          <a:p>
            <a:pPr algn="r"/>
            <a:r>
              <a:rPr lang="en-GB" sz="2000" dirty="0" smtClean="0"/>
              <a:t>but it may distract you.</a:t>
            </a:r>
          </a:p>
        </p:txBody>
      </p:sp>
    </p:spTree>
    <p:extLst>
      <p:ext uri="{BB962C8B-B14F-4D97-AF65-F5344CB8AC3E}">
        <p14:creationId xmlns:p14="http://schemas.microsoft.com/office/powerpoint/2010/main" val="22204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lphacoders.com/551/551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5" y="3160085"/>
            <a:ext cx="5461787" cy="34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9. Automation </a:t>
            </a:r>
            <a:r>
              <a:rPr lang="en-GB" sz="2800" b="1" dirty="0">
                <a:solidFill>
                  <a:schemeClr val="accent1"/>
                </a:solidFill>
              </a:rPr>
              <a:t>Will Fail At Some Point</a:t>
            </a:r>
            <a:r>
              <a:rPr lang="en-GB" sz="2800" dirty="0">
                <a:solidFill>
                  <a:schemeClr val="accent1"/>
                </a:solidFill>
              </a:rPr>
              <a:t>.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NATS Automation Themes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97572"/>
              </p:ext>
            </p:extLst>
          </p:nvPr>
        </p:nvGraphicFramePr>
        <p:xfrm>
          <a:off x="3633538" y="836708"/>
          <a:ext cx="3597442" cy="528945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597442"/>
              </a:tblGrid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 Accountability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 Continuity </a:t>
                      </a: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 Service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 Error </a:t>
                      </a: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Resilience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 Allocation </a:t>
                      </a: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 Function 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 Workload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 Design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Training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 In </a:t>
                      </a: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Service Monitoring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1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 Balance </a:t>
                      </a: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 Investment</a:t>
                      </a:r>
                      <a:endParaRPr lang="en-GB" sz="1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249" marR="652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3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 What Is The </a:t>
            </a:r>
            <a:r>
              <a:rPr lang="en-GB" b="1" dirty="0"/>
              <a:t>Direction of Automation for </a:t>
            </a:r>
            <a:r>
              <a:rPr lang="en-GB" b="1" dirty="0" smtClean="0"/>
              <a:t>NATS?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5" y="806116"/>
            <a:ext cx="6400800" cy="481263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Lisa Aldridge, Human Factors Specialist, NATS</a:t>
            </a:r>
          </a:p>
          <a:p>
            <a:endParaRPr lang="en-GB" sz="1800" dirty="0"/>
          </a:p>
          <a:p>
            <a:r>
              <a:rPr lang="en-GB" sz="1800" dirty="0" smtClean="0">
                <a:hlinkClick r:id="rId3"/>
              </a:rPr>
              <a:t>lisa.aldridge@nats.co.uk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/>
              <a:t>4000 Parkway, </a:t>
            </a:r>
            <a:endParaRPr lang="en-GB" sz="1800" dirty="0" smtClean="0"/>
          </a:p>
          <a:p>
            <a:r>
              <a:rPr lang="en-GB" sz="1800" dirty="0" err="1" smtClean="0"/>
              <a:t>Whiteley</a:t>
            </a:r>
            <a:r>
              <a:rPr lang="en-GB" sz="1800" dirty="0"/>
              <a:t>,</a:t>
            </a:r>
            <a:br>
              <a:rPr lang="en-GB" sz="1800" dirty="0"/>
            </a:br>
            <a:r>
              <a:rPr lang="en-GB" sz="1800" dirty="0"/>
              <a:t>Fareham, </a:t>
            </a:r>
            <a:endParaRPr lang="en-GB" sz="1800" dirty="0" smtClean="0"/>
          </a:p>
          <a:p>
            <a:r>
              <a:rPr lang="en-GB" sz="1800" dirty="0" smtClean="0"/>
              <a:t>Hampshire</a:t>
            </a:r>
          </a:p>
          <a:p>
            <a:r>
              <a:rPr lang="en-GB" sz="1800" dirty="0" smtClean="0"/>
              <a:t>UK </a:t>
            </a:r>
          </a:p>
          <a:p>
            <a:r>
              <a:rPr lang="en-GB" sz="1800" dirty="0" smtClean="0"/>
              <a:t>PO15 7FL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u="sng" dirty="0">
                <a:hlinkClick r:id="rId4"/>
              </a:rPr>
              <a:t>www.nats.co.uk</a:t>
            </a:r>
            <a:r>
              <a:rPr lang="en-GB" sz="1800" dirty="0"/>
              <a:t> </a:t>
            </a:r>
            <a:endParaRPr lang="en-GB" sz="1800" dirty="0" smtClean="0"/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096" y="6486063"/>
            <a:ext cx="243000" cy="96674"/>
          </a:xfrm>
        </p:spPr>
        <p:txBody>
          <a:bodyPr/>
          <a:lstStyle/>
          <a:p>
            <a:fld id="{E3F3809D-C88C-43EA-8241-4543DEC0F03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4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8" y="142081"/>
            <a:ext cx="8569325" cy="649288"/>
          </a:xfrm>
        </p:spPr>
        <p:txBody>
          <a:bodyPr/>
          <a:lstStyle/>
          <a:p>
            <a:pPr algn="r"/>
            <a:r>
              <a:rPr lang="en-GB" dirty="0" smtClean="0"/>
              <a:t>London, Heathrow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809D-C88C-43EA-8241-4543DEC0F03C}" type="slidenum">
              <a:rPr lang="en-GB" smtClean="0"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88113"/>
            <a:ext cx="1733550" cy="11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00.00.00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56325"/>
            <a:ext cx="2960688" cy="3206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NATS protective marking here</a:t>
            </a:r>
            <a:endParaRPr lang="en-GB"/>
          </a:p>
        </p:txBody>
      </p:sp>
      <p:pic>
        <p:nvPicPr>
          <p:cNvPr id="1026" name="Picture 2" descr="C:\Users\802669\AppData\Local\Microsoft\Windows\Temporary Internet Files\Content.IE5\AKERI8L5\10082263794_3ab4256ac4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488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Driving The Move Towards ‘Automation’?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143" y="836712"/>
            <a:ext cx="4000668" cy="4144362"/>
          </a:xfrm>
        </p:spPr>
        <p:txBody>
          <a:bodyPr>
            <a:normAutofit/>
          </a:bodyPr>
          <a:lstStyle/>
          <a:p>
            <a:r>
              <a:rPr lang="en-GB" dirty="0" smtClean="0"/>
              <a:t>Easier?</a:t>
            </a:r>
          </a:p>
          <a:p>
            <a:r>
              <a:rPr lang="en-GB" dirty="0" smtClean="0"/>
              <a:t>Cheaper?</a:t>
            </a:r>
          </a:p>
          <a:p>
            <a:r>
              <a:rPr lang="en-GB" dirty="0" smtClean="0"/>
              <a:t>Faster?</a:t>
            </a:r>
          </a:p>
          <a:p>
            <a:r>
              <a:rPr lang="en-GB" dirty="0" smtClean="0"/>
              <a:t>More Accurate?</a:t>
            </a:r>
          </a:p>
          <a:p>
            <a:r>
              <a:rPr lang="en-GB" dirty="0" smtClean="0"/>
              <a:t>More Reliable?</a:t>
            </a:r>
          </a:p>
          <a:p>
            <a:r>
              <a:rPr lang="en-GB" dirty="0" smtClean="0"/>
              <a:t>Less Stressful?</a:t>
            </a:r>
          </a:p>
          <a:p>
            <a:r>
              <a:rPr lang="en-GB" dirty="0" smtClean="0"/>
              <a:t>Social pressure?</a:t>
            </a:r>
          </a:p>
          <a:p>
            <a:r>
              <a:rPr lang="en-GB" dirty="0" smtClean="0"/>
              <a:t>Social normalisation?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8443"/>
            <a:ext cx="8569325" cy="668270"/>
          </a:xfrm>
        </p:spPr>
        <p:txBody>
          <a:bodyPr/>
          <a:lstStyle/>
          <a:p>
            <a:pPr algn="r"/>
            <a:r>
              <a:rPr lang="en-GB" dirty="0" err="1" smtClean="0"/>
              <a:t>Swanwick</a:t>
            </a:r>
            <a:r>
              <a:rPr lang="en-GB" dirty="0" smtClean="0"/>
              <a:t> Area Control Centre</a:t>
            </a:r>
            <a:endParaRPr lang="en-GB" dirty="0"/>
          </a:p>
        </p:txBody>
      </p:sp>
      <p:pic>
        <p:nvPicPr>
          <p:cNvPr id="7170" name="Picture 2" descr="C:\Users\802669\AppData\Local\Microsoft\Windows\Temporary Internet Files\Content.IE5\FVT8OYS4\14717631616_7dfe321e1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836712"/>
            <a:ext cx="8635852" cy="57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Are NATS Approaching ‘Automation’?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“In </a:t>
            </a:r>
            <a:r>
              <a:rPr lang="en-GB" dirty="0"/>
              <a:t>the ATM Target Concept it is recognised </a:t>
            </a:r>
            <a:r>
              <a:rPr lang="en-GB" dirty="0" smtClean="0"/>
              <a:t>that humans </a:t>
            </a:r>
            <a:r>
              <a:rPr lang="en-GB" dirty="0"/>
              <a:t>(with </a:t>
            </a:r>
            <a:r>
              <a:rPr lang="en-GB" dirty="0" smtClean="0"/>
              <a:t>appropriate skills </a:t>
            </a:r>
            <a:r>
              <a:rPr lang="en-GB" dirty="0"/>
              <a:t>and competences, duly authorised) will constitute </a:t>
            </a:r>
            <a:r>
              <a:rPr lang="en-GB" dirty="0" smtClean="0"/>
              <a:t>the core </a:t>
            </a:r>
            <a:r>
              <a:rPr lang="en-GB" dirty="0"/>
              <a:t>of the future European ATM System’s operations. </a:t>
            </a:r>
          </a:p>
          <a:p>
            <a:r>
              <a:rPr lang="en-GB" dirty="0" smtClean="0"/>
              <a:t>However, to </a:t>
            </a:r>
            <a:r>
              <a:rPr lang="en-GB" dirty="0"/>
              <a:t>accommodate the expected traffic increase, an advanced </a:t>
            </a:r>
            <a:r>
              <a:rPr lang="en-GB" dirty="0" smtClean="0"/>
              <a:t>level of </a:t>
            </a:r>
            <a:r>
              <a:rPr lang="en-GB" dirty="0"/>
              <a:t>automation support for the humans will be required</a:t>
            </a:r>
            <a:r>
              <a:rPr lang="en-GB" dirty="0" smtClean="0"/>
              <a:t>.”</a:t>
            </a:r>
          </a:p>
          <a:p>
            <a:pPr algn="r"/>
            <a:r>
              <a:rPr lang="en-GB" dirty="0" smtClean="0"/>
              <a:t>SESAR CONOPS</a:t>
            </a:r>
          </a:p>
          <a:p>
            <a:pPr algn="r"/>
            <a:endParaRPr lang="en-GB" dirty="0"/>
          </a:p>
          <a:p>
            <a:r>
              <a:rPr lang="en-GB" dirty="0"/>
              <a:t>‘People Create Safety</a:t>
            </a:r>
            <a:r>
              <a:rPr lang="en-GB" dirty="0" smtClean="0"/>
              <a:t>’ </a:t>
            </a:r>
          </a:p>
          <a:p>
            <a:pPr algn="r"/>
            <a:r>
              <a:rPr lang="en-GB" dirty="0" smtClean="0"/>
              <a:t>NATS Safety Strategy</a:t>
            </a:r>
          </a:p>
          <a:p>
            <a:endParaRPr lang="en-GB" dirty="0" smtClean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4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</a:t>
            </a:r>
            <a:r>
              <a:rPr lang="en-GB" dirty="0" err="1" smtClean="0"/>
              <a:t>iFACTS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Engage </a:t>
            </a:r>
            <a:r>
              <a:rPr lang="en-GB" dirty="0"/>
              <a:t>users </a:t>
            </a:r>
            <a:r>
              <a:rPr lang="en-GB" dirty="0" smtClean="0"/>
              <a:t>early and throughout the design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Train controllers how </a:t>
            </a:r>
            <a:r>
              <a:rPr lang="en-GB" dirty="0"/>
              <a:t>to </a:t>
            </a:r>
            <a:r>
              <a:rPr lang="en-GB" dirty="0" smtClean="0"/>
              <a:t>apply the tools, not </a:t>
            </a:r>
            <a:r>
              <a:rPr lang="en-GB" dirty="0"/>
              <a:t>just </a:t>
            </a:r>
            <a:r>
              <a:rPr lang="en-GB" dirty="0" smtClean="0"/>
              <a:t>how to use the tools.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Validation </a:t>
            </a:r>
            <a:r>
              <a:rPr lang="en-GB" dirty="0"/>
              <a:t>in </a:t>
            </a:r>
            <a:r>
              <a:rPr lang="en-GB" dirty="0" smtClean="0"/>
              <a:t>limited operational service,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Monitor in service for </a:t>
            </a:r>
            <a:r>
              <a:rPr lang="en-GB" dirty="0"/>
              <a:t>adaptations to the control task</a:t>
            </a:r>
          </a:p>
        </p:txBody>
      </p:sp>
    </p:spTree>
    <p:extLst>
      <p:ext uri="{BB962C8B-B14F-4D97-AF65-F5344CB8AC3E}">
        <p14:creationId xmlns:p14="http://schemas.microsoft.com/office/powerpoint/2010/main" val="31358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1. Air </a:t>
            </a:r>
            <a:r>
              <a:rPr lang="en-GB" b="1" dirty="0"/>
              <a:t>Traffic Management is Unpredictable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25" y="5859379"/>
            <a:ext cx="5461787" cy="530308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So we need to keep </a:t>
            </a:r>
            <a:r>
              <a:rPr lang="en-GB" sz="1800" b="1" dirty="0" smtClean="0">
                <a:solidFill>
                  <a:schemeClr val="accent1"/>
                </a:solidFill>
              </a:rPr>
              <a:t>controllers </a:t>
            </a:r>
            <a:r>
              <a:rPr lang="en-GB" sz="1800" b="1" dirty="0">
                <a:solidFill>
                  <a:schemeClr val="accent1"/>
                </a:solidFill>
              </a:rPr>
              <a:t>engaged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Eyjafjallajokull in Iceland erupt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1" y="1933156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2575" y="3756957"/>
            <a:ext cx="8580437" cy="2054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2. People </a:t>
            </a:r>
            <a:r>
              <a:rPr lang="en-GB" b="1" dirty="0"/>
              <a:t>are Accountable for the Safety of Air Traffic Management</a:t>
            </a:r>
            <a:endParaRPr lang="en-GB" dirty="0"/>
          </a:p>
        </p:txBody>
      </p:sp>
      <p:pic>
        <p:nvPicPr>
          <p:cNvPr id="10" name="Picture 9" descr="Diagram-page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" y="3949469"/>
            <a:ext cx="7850129" cy="16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TS_GREEN">
      <a:dk1>
        <a:srgbClr val="333333"/>
      </a:dk1>
      <a:lt1>
        <a:sysClr val="window" lastClr="FFFFFF"/>
      </a:lt1>
      <a:dk2>
        <a:srgbClr val="B6BF00"/>
      </a:dk2>
      <a:lt2>
        <a:srgbClr val="E6E6E6"/>
      </a:lt2>
      <a:accent1>
        <a:srgbClr val="B6BF00"/>
      </a:accent1>
      <a:accent2>
        <a:srgbClr val="C5CC33"/>
      </a:accent2>
      <a:accent3>
        <a:srgbClr val="D3D966"/>
      </a:accent3>
      <a:accent4>
        <a:srgbClr val="E2E599"/>
      </a:accent4>
      <a:accent5>
        <a:srgbClr val="666666"/>
      </a:accent5>
      <a:accent6>
        <a:srgbClr val="E6E6E6"/>
      </a:accent6>
      <a:hlink>
        <a:srgbClr val="000000"/>
      </a:hlink>
      <a:folHlink>
        <a:srgbClr val="000000"/>
      </a:folHlink>
    </a:clrScheme>
    <a:fontScheme name="NA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content - Green">
  <a:themeElements>
    <a:clrScheme name="White content - Green 2">
      <a:dk1>
        <a:srgbClr val="000000"/>
      </a:dk1>
      <a:lt1>
        <a:srgbClr val="FFFFFF"/>
      </a:lt1>
      <a:dk2>
        <a:srgbClr val="AEBF28"/>
      </a:dk2>
      <a:lt2>
        <a:srgbClr val="F58322"/>
      </a:lt2>
      <a:accent1>
        <a:srgbClr val="E2298F"/>
      </a:accent1>
      <a:accent2>
        <a:srgbClr val="A73594"/>
      </a:accent2>
      <a:accent3>
        <a:srgbClr val="FFFFFF"/>
      </a:accent3>
      <a:accent4>
        <a:srgbClr val="000000"/>
      </a:accent4>
      <a:accent5>
        <a:srgbClr val="EEACC6"/>
      </a:accent5>
      <a:accent6>
        <a:srgbClr val="972F86"/>
      </a:accent6>
      <a:hlink>
        <a:srgbClr val="00BAE7"/>
      </a:hlink>
      <a:folHlink>
        <a:srgbClr val="008DC4"/>
      </a:folHlink>
    </a:clrScheme>
    <a:fontScheme name="White content - 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ts val="25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ts val="25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White content - Green 1">
        <a:dk1>
          <a:srgbClr val="000000"/>
        </a:dk1>
        <a:lt1>
          <a:srgbClr val="FFFFFF"/>
        </a:lt1>
        <a:dk2>
          <a:srgbClr val="AEBF28"/>
        </a:dk2>
        <a:lt2>
          <a:srgbClr val="C0D740"/>
        </a:lt2>
        <a:accent1>
          <a:srgbClr val="E2298F"/>
        </a:accent1>
        <a:accent2>
          <a:srgbClr val="A73594"/>
        </a:accent2>
        <a:accent3>
          <a:srgbClr val="FFFFFF"/>
        </a:accent3>
        <a:accent4>
          <a:srgbClr val="000000"/>
        </a:accent4>
        <a:accent5>
          <a:srgbClr val="EEACC6"/>
        </a:accent5>
        <a:accent6>
          <a:srgbClr val="972F86"/>
        </a:accent6>
        <a:hlink>
          <a:srgbClr val="00BAE7"/>
        </a:hlink>
        <a:folHlink>
          <a:srgbClr val="008D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content - Green 2">
        <a:dk1>
          <a:srgbClr val="000000"/>
        </a:dk1>
        <a:lt1>
          <a:srgbClr val="FFFFFF"/>
        </a:lt1>
        <a:dk2>
          <a:srgbClr val="AEBF28"/>
        </a:dk2>
        <a:lt2>
          <a:srgbClr val="F58322"/>
        </a:lt2>
        <a:accent1>
          <a:srgbClr val="E2298F"/>
        </a:accent1>
        <a:accent2>
          <a:srgbClr val="A73594"/>
        </a:accent2>
        <a:accent3>
          <a:srgbClr val="FFFFFF"/>
        </a:accent3>
        <a:accent4>
          <a:srgbClr val="000000"/>
        </a:accent4>
        <a:accent5>
          <a:srgbClr val="EEACC6"/>
        </a:accent5>
        <a:accent6>
          <a:srgbClr val="972F86"/>
        </a:accent6>
        <a:hlink>
          <a:srgbClr val="00BAE7"/>
        </a:hlink>
        <a:folHlink>
          <a:srgbClr val="008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ATSDocument" ma:contentTypeID="0x010100E2E5BAD879704FFFB64C634C59204EE200BDA806C12A8D204FB5EE3242E01FCDFD" ma:contentTypeVersion="10" ma:contentTypeDescription="NATS Document Content Type" ma:contentTypeScope="" ma:versionID="e23b4fa14fabea15577d0fc672071a71">
  <xsd:schema xmlns:xsd="http://www.w3.org/2001/XMLSchema" xmlns:xs="http://www.w3.org/2001/XMLSchema" xmlns:p="http://schemas.microsoft.com/office/2006/metadata/properties" xmlns:ns2="9afba457-873a-4847-a53a-6e6abdffc65e" xmlns:ns3="$ListId:Documents;" xmlns:ns4="c461cddb-fd5b-4187-8db6-162fdb3d9acb" xmlns:ns5="9da98fa8-5969-442c-bd83-12bee2779990" targetNamespace="http://schemas.microsoft.com/office/2006/metadata/properties" ma:root="true" ma:fieldsID="ee7964eb996c0441a47bfbb79fc7c4de" ns2:_="" ns3:_="" ns4:_="" ns5:_="">
    <xsd:import namespace="9afba457-873a-4847-a53a-6e6abdffc65e"/>
    <xsd:import namespace="$ListId:Documents;"/>
    <xsd:import namespace="c461cddb-fd5b-4187-8db6-162fdb3d9acb"/>
    <xsd:import namespace="9da98fa8-5969-442c-bd83-12bee2779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otectiveMarking"/>
                <xsd:element ref="ns4:NATSOwner"/>
                <xsd:element ref="ns5:TaxCatchAll" minOccurs="0"/>
                <xsd:element ref="ns5:TaxCatchAllLabel" minOccurs="0"/>
                <xsd:element ref="ns5:p6a8c4852ae74203b1e17419d106ce7f" minOccurs="0"/>
                <xsd:element ref="ns3:KeyDoc" minOccurs="0"/>
                <xsd:element ref="ns5:a1b28040b8e04e59b6c8dc089dae20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ba457-873a-4847-a53a-6e6abdffc6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Documents;" elementFormDefault="qualified">
    <xsd:import namespace="http://schemas.microsoft.com/office/2006/documentManagement/types"/>
    <xsd:import namespace="http://schemas.microsoft.com/office/infopath/2007/PartnerControls"/>
    <xsd:element name="ProtectiveMarking" ma:index="11" ma:displayName="Protective Marking" ma:format="Dropdown" ma:internalName="ProtectiveMarking">
      <xsd:simpleType>
        <xsd:restriction base="dms:Choice">
          <xsd:enumeration value="No Marking Required"/>
          <xsd:enumeration value="NATS PRIVATE"/>
          <xsd:enumeration value="NATS PROTECTED"/>
        </xsd:restriction>
      </xsd:simpleType>
    </xsd:element>
    <xsd:element name="KeyDoc" ma:index="17" nillable="true" ma:displayName="Key Document" ma:default="0" ma:description="Feature document on landing page?" ma:internalName="KeyDo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1cddb-fd5b-4187-8db6-162fdb3d9acb" elementFormDefault="qualified">
    <xsd:import namespace="http://schemas.microsoft.com/office/2006/documentManagement/types"/>
    <xsd:import namespace="http://schemas.microsoft.com/office/infopath/2007/PartnerControls"/>
    <xsd:element name="NATSOwner" ma:index="12" ma:displayName="NATS Owner" ma:list="UserInfo" ma:internalName="NATS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98fa8-5969-442c-bd83-12bee27799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1a5fded6-e101-441f-a366-15b58f70b8f3}" ma:internalName="TaxCatchAll" ma:showField="CatchAllData" ma:web="9da98fa8-5969-442c-bd83-12bee2779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1a5fded6-e101-441f-a366-15b58f70b8f3}" ma:internalName="TaxCatchAllLabel" ma:readOnly="true" ma:showField="CatchAllDataLabel" ma:web="9da98fa8-5969-442c-bd83-12bee2779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6a8c4852ae74203b1e17419d106ce7f" ma:index="15" ma:taxonomy="true" ma:internalName="p6a8c4852ae74203b1e17419d106ce7f" ma:taxonomyFieldName="OrganisationalValue" ma:displayName="Organisational Value" ma:default="1;#Corporate Communications|476507f0-4acd-43c8-b958-4fad74f9c6f7" ma:fieldId="{96a8c485-2ae7-4203-b1e1-7419d106ce7f}" ma:taxonomyMulti="true" ma:sspId="148f0960-cea6-49f6-b4ba-751041a7b8ac" ma:termSetId="799dec91-daa5-4f16-94cc-e05cb38f4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b28040b8e04e59b6c8dc089dae20d7" ma:index="18" ma:taxonomy="true" ma:internalName="a1b28040b8e04e59b6c8dc089dae20d7" ma:taxonomyFieldName="NATS_x0020_Subject" ma:displayName="NATS Subject" ma:readOnly="false" ma:default="6;#Corporate Communications|dabf572b-42d6-4e32-b271-c6b1a5e52784" ma:fieldId="{a1b28040-b8e0-4e59-b6c8-dc089dae20d7}" ma:taxonomyMulti="true" ma:sspId="148f0960-cea6-49f6-b4ba-751041a7b8ac" ma:termSetId="b12d8d1a-e6ed-4706-85fb-f86d76491a4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a8c4852ae74203b1e17419d106ce7f xmlns="9da98fa8-5969-442c-bd83-12bee27799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476507f0-4acd-43c8-b958-4fad74f9c6f7</TermId>
        </TermInfo>
      </Terms>
    </p6a8c4852ae74203b1e17419d106ce7f>
    <ProtectiveMarking xmlns="$ListId:Documents;">No Marking Required</ProtectiveMarking>
    <NATSOwner xmlns="c461cddb-fd5b-4187-8db6-162fdb3d9acb">
      <UserInfo>
        <DisplayName>MILLS, Matt C</DisplayName>
        <AccountId>76</AccountId>
        <AccountType/>
      </UserInfo>
    </NATSOwner>
    <_dlc_DocId xmlns="9afba457-873a-4847-a53a-6e6abdffc65e">7ZT7P74FRHN2-49-700</_dlc_DocId>
    <TaxCatchAll xmlns="9da98fa8-5969-442c-bd83-12bee2779990">
      <Value>6</Value>
      <Value>1</Value>
    </TaxCatchAll>
    <_dlc_DocIdUrl xmlns="9afba457-873a-4847-a53a-6e6abdffc65e">
      <Url>http://teamhub.nats.co.uk/departments/corpcomms/_layouts/DocIdRedir.aspx?ID=7ZT7P74FRHN2-49-700</Url>
      <Description>7ZT7P74FRHN2-49-700</Description>
    </_dlc_DocIdUrl>
    <a1b28040b8e04e59b6c8dc089dae20d7 xmlns="9da98fa8-5969-442c-bd83-12bee27799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dabf572b-42d6-4e32-b271-c6b1a5e52784</TermId>
        </TermInfo>
      </Terms>
    </a1b28040b8e04e59b6c8dc089dae20d7>
    <KeyDoc xmlns="$ListId:Documents;">false</KeyDoc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/>
    <Synchronization>Synchronous</Synchronization>
    <Type>2</Type>
    <SequenceNumber>10000</SequenceNumber>
    <Assembly>NIP.ContentTypes, Version=1.0.0.0, Culture=neutral, PublicKeyToken=344e9ebe85bc4068</Assembly>
    <Class>NIP.ContentTypes.Classes.NATSDocumentEventReciever</Class>
    <Data/>
    <Filter/>
  </Receiver>
  <Receiver>
    <Name/>
    <Synchronization>Synchronous</Synchronization>
    <Type>10001</Type>
    <SequenceNumber>10000</SequenceNumber>
    <Assembly>NIP.ContentTypes, Version=1.0.0.0, Culture=neutral, PublicKeyToken=344e9ebe85bc4068</Assembly>
    <Class>NIP.ContentTypes.Classes.NATSDocumentEventReciever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DD2EC9-318A-40EF-B43F-F57EE53E6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ba457-873a-4847-a53a-6e6abdffc65e"/>
    <ds:schemaRef ds:uri="$ListId:Documents;"/>
    <ds:schemaRef ds:uri="c461cddb-fd5b-4187-8db6-162fdb3d9acb"/>
    <ds:schemaRef ds:uri="9da98fa8-5969-442c-bd83-12bee2779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0A9DF7-FDE2-4327-BAE4-6BA93F661BB4}">
  <ds:schemaRefs>
    <ds:schemaRef ds:uri="http://purl.org/dc/terms/"/>
    <ds:schemaRef ds:uri="9afba457-873a-4847-a53a-6e6abdffc65e"/>
    <ds:schemaRef ds:uri="$ListId:Documents;"/>
    <ds:schemaRef ds:uri="http://schemas.microsoft.com/office/2006/documentManagement/types"/>
    <ds:schemaRef ds:uri="http://www.w3.org/XML/1998/namespace"/>
    <ds:schemaRef ds:uri="http://purl.org/dc/elements/1.1/"/>
    <ds:schemaRef ds:uri="9da98fa8-5969-442c-bd83-12bee2779990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461cddb-fd5b-4187-8db6-162fdb3d9a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D5F921-6A39-4F65-97DC-9CD1B47896C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099984-2417-4E3D-AB6E-035A34477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496</Words>
  <Application>Microsoft Office PowerPoint</Application>
  <PresentationFormat>On-screen Show (4:3)</PresentationFormat>
  <Paragraphs>127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White content - Green</vt:lpstr>
      <vt:lpstr>The Direction of Automation for NATS</vt:lpstr>
      <vt:lpstr>What Do We Mean By ‘Automation’? </vt:lpstr>
      <vt:lpstr>London, Heathrow</vt:lpstr>
      <vt:lpstr>What Is Driving The Move Towards ‘Automation’?</vt:lpstr>
      <vt:lpstr>Swanwick Area Control Centre</vt:lpstr>
      <vt:lpstr>How Are NATS Approaching ‘Automation’?  </vt:lpstr>
      <vt:lpstr>Lessons From iFACTS</vt:lpstr>
      <vt:lpstr>1. Air Traffic Management is Unpredictable </vt:lpstr>
      <vt:lpstr>2. People are Accountable for the Safety of Air Traffic Management</vt:lpstr>
      <vt:lpstr>3. Air Traffic Management is Complex</vt:lpstr>
      <vt:lpstr>4. Automation Creates New Opportunities To Mislead And Confuse Controllers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Controllers Can’t Work Well With Something They Don’t Understand  </vt:lpstr>
      <vt:lpstr>8. Humans are Naturally Bad at Monitoring. </vt:lpstr>
      <vt:lpstr>9. Automation Will Fail At Some Point. </vt:lpstr>
      <vt:lpstr>NATS Automation Themes </vt:lpstr>
      <vt:lpstr>So What Is The Direction of Automation for NATS?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McCarthy</dc:creator>
  <cp:lastModifiedBy>Lisa Aldridge</cp:lastModifiedBy>
  <cp:revision>130</cp:revision>
  <cp:lastPrinted>2015-05-18T07:50:58Z</cp:lastPrinted>
  <dcterms:created xsi:type="dcterms:W3CDTF">2012-11-27T22:29:32Z</dcterms:created>
  <dcterms:modified xsi:type="dcterms:W3CDTF">2015-05-22T16:00:44Z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ganisationalValue">
    <vt:lpwstr>1;#Corporate Communications|476507f0-4acd-43c8-b958-4fad74f9c6f7</vt:lpwstr>
  </property>
  <property fmtid="{D5CDD505-2E9C-101B-9397-08002B2CF9AE}" pid="3" name="_dlc_DocIdItemGuid">
    <vt:lpwstr>1afbed55-e8c2-4eda-942f-e1bedd735954</vt:lpwstr>
  </property>
  <property fmtid="{D5CDD505-2E9C-101B-9397-08002B2CF9AE}" pid="4" name="ContentTypeId">
    <vt:lpwstr>0x010100E2E5BAD879704FFFB64C634C59204EE200BDA806C12A8D204FB5EE3242E01FCDFD</vt:lpwstr>
  </property>
  <property fmtid="{D5CDD505-2E9C-101B-9397-08002B2CF9AE}" pid="5" name="NATS_x0020_Subject">
    <vt:lpwstr>6;#Corporate Communications|dabf572b-42d6-4e32-b271-c6b1a5e52784</vt:lpwstr>
  </property>
  <property fmtid="{D5CDD505-2E9C-101B-9397-08002B2CF9AE}" pid="6" name="NATS Subject">
    <vt:lpwstr>6;#Corporate Communications|dabf572b-42d6-4e32-b271-c6b1a5e52784</vt:lpwstr>
  </property>
</Properties>
</file>