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84" r:id="rId4"/>
  </p:sldMasterIdLst>
  <p:notesMasterIdLst>
    <p:notesMasterId r:id="rId17"/>
  </p:notesMasterIdLst>
  <p:handoutMasterIdLst>
    <p:handoutMasterId r:id="rId18"/>
  </p:handoutMasterIdLst>
  <p:sldIdLst>
    <p:sldId id="291" r:id="rId5"/>
    <p:sldId id="297" r:id="rId6"/>
    <p:sldId id="298" r:id="rId7"/>
    <p:sldId id="301" r:id="rId8"/>
    <p:sldId id="299" r:id="rId9"/>
    <p:sldId id="302" r:id="rId10"/>
    <p:sldId id="306" r:id="rId11"/>
    <p:sldId id="296" r:id="rId12"/>
    <p:sldId id="307" r:id="rId13"/>
    <p:sldId id="295" r:id="rId14"/>
    <p:sldId id="308" r:id="rId15"/>
    <p:sldId id="292" r:id="rId16"/>
  </p:sldIdLst>
  <p:sldSz cx="10693400" cy="756126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HSans-Regular" pitchFamily="2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HSans-Regular" pitchFamily="2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HSans-Regular" pitchFamily="2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HSans-Regular" pitchFamily="2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HSans-Regular" pitchFamily="2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HSans-Regular" pitchFamily="2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HSans-Regular" pitchFamily="2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HSans-Regular" pitchFamily="2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HSans-Regular" pitchFamily="2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0EC"/>
    <a:srgbClr val="F6D9B1"/>
    <a:srgbClr val="C3DFD0"/>
    <a:srgbClr val="D0D8E3"/>
    <a:srgbClr val="F9C476"/>
    <a:srgbClr val="6DC0A2"/>
    <a:srgbClr val="03225F"/>
    <a:srgbClr val="B6B6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8" autoAdjust="0"/>
    <p:restoredTop sz="93073" autoAdjust="0"/>
  </p:normalViewPr>
  <p:slideViewPr>
    <p:cSldViewPr snapToObjects="1" showGuides="1">
      <p:cViewPr>
        <p:scale>
          <a:sx n="80" d="100"/>
          <a:sy n="80" d="100"/>
        </p:scale>
        <p:origin x="-618" y="-72"/>
      </p:cViewPr>
      <p:guideLst>
        <p:guide orient="horz" pos="4604"/>
        <p:guide orient="horz" pos="204"/>
        <p:guide orient="horz" pos="4195"/>
        <p:guide orient="horz" pos="1020"/>
        <p:guide orient="horz" pos="3969"/>
        <p:guide pos="4048"/>
        <p:guide pos="6543"/>
        <p:guide pos="193"/>
        <p:guide pos="31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79" d="100"/>
          <a:sy n="79" d="100"/>
        </p:scale>
        <p:origin x="-3492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13A315-660D-4DB3-A3EF-46E89CFE8CC2}" type="doc">
      <dgm:prSet loTypeId="urn:microsoft.com/office/officeart/2005/8/layout/default" loCatId="list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4F1E42E-0985-4C66-AD2D-59D2C21BEC97}">
      <dgm:prSet phldrT="[Text]" custT="1"/>
      <dgm:spPr/>
      <dgm:t>
        <a:bodyPr/>
        <a:lstStyle/>
        <a:p>
          <a:r>
            <a:rPr lang="de-CH" sz="4000" dirty="0" smtClean="0"/>
            <a:t>Crew</a:t>
          </a:r>
          <a:endParaRPr lang="en-US" sz="4000" dirty="0"/>
        </a:p>
      </dgm:t>
    </dgm:pt>
    <dgm:pt modelId="{1BEE78B8-E496-452D-8EB8-1D7A18A19641}" type="parTrans" cxnId="{93878C7F-E212-4129-9689-C823F310DC22}">
      <dgm:prSet/>
      <dgm:spPr/>
      <dgm:t>
        <a:bodyPr/>
        <a:lstStyle/>
        <a:p>
          <a:endParaRPr lang="en-US"/>
        </a:p>
      </dgm:t>
    </dgm:pt>
    <dgm:pt modelId="{2C69145C-C84E-4BB2-B12C-EE8935D7AAE6}" type="sibTrans" cxnId="{93878C7F-E212-4129-9689-C823F310DC22}">
      <dgm:prSet/>
      <dgm:spPr/>
      <dgm:t>
        <a:bodyPr/>
        <a:lstStyle/>
        <a:p>
          <a:endParaRPr lang="en-US"/>
        </a:p>
      </dgm:t>
    </dgm:pt>
    <dgm:pt modelId="{0987C293-02F2-4669-A47C-7A6D2205B783}">
      <dgm:prSet phldrT="[Text]" custT="1"/>
      <dgm:spPr/>
      <dgm:t>
        <a:bodyPr/>
        <a:lstStyle/>
        <a:p>
          <a:r>
            <a:rPr lang="de-CH" sz="3600" dirty="0" err="1" smtClean="0"/>
            <a:t>Weather</a:t>
          </a:r>
          <a:endParaRPr lang="en-US" sz="3600" dirty="0"/>
        </a:p>
      </dgm:t>
    </dgm:pt>
    <dgm:pt modelId="{630E2D60-0C96-49EF-88A9-A5394336D9C9}" type="parTrans" cxnId="{46B304C8-5675-476A-89C9-6B5B0F2567BA}">
      <dgm:prSet/>
      <dgm:spPr/>
      <dgm:t>
        <a:bodyPr/>
        <a:lstStyle/>
        <a:p>
          <a:endParaRPr lang="en-US"/>
        </a:p>
      </dgm:t>
    </dgm:pt>
    <dgm:pt modelId="{CC4EE815-529B-4CAC-8C8F-44F4A5A8F9FD}" type="sibTrans" cxnId="{46B304C8-5675-476A-89C9-6B5B0F2567BA}">
      <dgm:prSet/>
      <dgm:spPr/>
      <dgm:t>
        <a:bodyPr/>
        <a:lstStyle/>
        <a:p>
          <a:endParaRPr lang="en-US"/>
        </a:p>
      </dgm:t>
    </dgm:pt>
    <dgm:pt modelId="{677152DF-C54F-4806-8235-376E4BDAD05F}">
      <dgm:prSet phldrT="[Text]" custT="1"/>
      <dgm:spPr/>
      <dgm:t>
        <a:bodyPr/>
        <a:lstStyle/>
        <a:p>
          <a:r>
            <a:rPr lang="de-CH" sz="3600" dirty="0" smtClean="0"/>
            <a:t>Technical</a:t>
          </a:r>
          <a:endParaRPr lang="en-US" sz="3600" dirty="0"/>
        </a:p>
      </dgm:t>
    </dgm:pt>
    <dgm:pt modelId="{DBECBA21-8030-4E7B-B467-AAD20B2E8BF8}" type="parTrans" cxnId="{B4E253D7-D1C4-49DC-8B2E-A6C9F52B8E89}">
      <dgm:prSet/>
      <dgm:spPr/>
      <dgm:t>
        <a:bodyPr/>
        <a:lstStyle/>
        <a:p>
          <a:endParaRPr lang="en-US"/>
        </a:p>
      </dgm:t>
    </dgm:pt>
    <dgm:pt modelId="{3A34E96E-5D7C-4C89-BFBF-953014A2F497}" type="sibTrans" cxnId="{B4E253D7-D1C4-49DC-8B2E-A6C9F52B8E89}">
      <dgm:prSet/>
      <dgm:spPr/>
      <dgm:t>
        <a:bodyPr/>
        <a:lstStyle/>
        <a:p>
          <a:endParaRPr lang="en-US"/>
        </a:p>
      </dgm:t>
    </dgm:pt>
    <dgm:pt modelId="{81CA1141-6D6E-4B23-B2E0-C3B4BC861C87}">
      <dgm:prSet phldrT="[Text]"/>
      <dgm:spPr/>
      <dgm:t>
        <a:bodyPr/>
        <a:lstStyle/>
        <a:p>
          <a:r>
            <a:rPr lang="de-CH" dirty="0" err="1" smtClean="0"/>
            <a:t>Misunderstanding</a:t>
          </a:r>
          <a:endParaRPr lang="en-US" dirty="0"/>
        </a:p>
      </dgm:t>
    </dgm:pt>
    <dgm:pt modelId="{FD137439-0CDD-4E8D-BB0B-288ECAE67A2F}" type="parTrans" cxnId="{FBC7E86E-6400-41F7-9C0F-C4BF9537A40E}">
      <dgm:prSet/>
      <dgm:spPr/>
      <dgm:t>
        <a:bodyPr/>
        <a:lstStyle/>
        <a:p>
          <a:endParaRPr lang="en-US"/>
        </a:p>
      </dgm:t>
    </dgm:pt>
    <dgm:pt modelId="{AF855A25-EFF7-4098-BA41-CA5098F6EE58}" type="sibTrans" cxnId="{FBC7E86E-6400-41F7-9C0F-C4BF9537A40E}">
      <dgm:prSet/>
      <dgm:spPr/>
      <dgm:t>
        <a:bodyPr/>
        <a:lstStyle/>
        <a:p>
          <a:endParaRPr lang="en-US"/>
        </a:p>
      </dgm:t>
    </dgm:pt>
    <dgm:pt modelId="{6E1DFFD3-F38B-44E5-B989-46D556A75D74}">
      <dgm:prSet phldrT="[Text]" custT="1"/>
      <dgm:spPr/>
      <dgm:t>
        <a:bodyPr/>
        <a:lstStyle/>
        <a:p>
          <a:r>
            <a:rPr lang="de-CH" sz="2800" dirty="0" smtClean="0"/>
            <a:t>(TCAS RA)</a:t>
          </a:r>
          <a:endParaRPr lang="en-US" sz="2800" dirty="0"/>
        </a:p>
      </dgm:t>
    </dgm:pt>
    <dgm:pt modelId="{BF0A00F8-BF80-4DE6-9147-E9B5B6E273E6}" type="parTrans" cxnId="{2CA74FAC-E6C0-4DEC-8FA0-CF0AFE4B0ABA}">
      <dgm:prSet/>
      <dgm:spPr/>
      <dgm:t>
        <a:bodyPr/>
        <a:lstStyle/>
        <a:p>
          <a:endParaRPr lang="en-US"/>
        </a:p>
      </dgm:t>
    </dgm:pt>
    <dgm:pt modelId="{082706EB-57E7-4218-81D6-FC7F567E17AA}" type="sibTrans" cxnId="{2CA74FAC-E6C0-4DEC-8FA0-CF0AFE4B0ABA}">
      <dgm:prSet/>
      <dgm:spPr/>
      <dgm:t>
        <a:bodyPr/>
        <a:lstStyle/>
        <a:p>
          <a:endParaRPr lang="en-US"/>
        </a:p>
      </dgm:t>
    </dgm:pt>
    <dgm:pt modelId="{C8A99F51-ED5D-44C0-83FF-7B44C40893C0}">
      <dgm:prSet custT="1"/>
      <dgm:spPr/>
      <dgm:t>
        <a:bodyPr/>
        <a:lstStyle/>
        <a:p>
          <a:r>
            <a:rPr lang="de-CH" sz="3600" dirty="0" smtClean="0"/>
            <a:t>ATC</a:t>
          </a:r>
          <a:endParaRPr lang="en-US" sz="3600" dirty="0"/>
        </a:p>
      </dgm:t>
    </dgm:pt>
    <dgm:pt modelId="{79E698F8-1E87-47C7-9C4B-8CE0708A3B9C}" type="parTrans" cxnId="{88DCD47E-307F-4536-8F37-F540C71AA877}">
      <dgm:prSet/>
      <dgm:spPr/>
      <dgm:t>
        <a:bodyPr/>
        <a:lstStyle/>
        <a:p>
          <a:endParaRPr lang="en-US"/>
        </a:p>
      </dgm:t>
    </dgm:pt>
    <dgm:pt modelId="{0A6CA799-B29D-4EA1-86BF-C9559B2CC14B}" type="sibTrans" cxnId="{88DCD47E-307F-4536-8F37-F540C71AA877}">
      <dgm:prSet/>
      <dgm:spPr/>
      <dgm:t>
        <a:bodyPr/>
        <a:lstStyle/>
        <a:p>
          <a:endParaRPr lang="en-US"/>
        </a:p>
      </dgm:t>
    </dgm:pt>
    <dgm:pt modelId="{D300AF5E-BE42-41FC-BFDC-F899C14A48F8}" type="pres">
      <dgm:prSet presAssocID="{5813A315-660D-4DB3-A3EF-46E89CFE8C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E97C15-97FE-49ED-BD54-3DE8858E11F1}" type="pres">
      <dgm:prSet presAssocID="{64F1E42E-0985-4C66-AD2D-59D2C21BEC9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753120-9AFD-42DC-B5B8-05B0CCFC911C}" type="pres">
      <dgm:prSet presAssocID="{2C69145C-C84E-4BB2-B12C-EE8935D7AAE6}" presName="sibTrans" presStyleCnt="0"/>
      <dgm:spPr/>
    </dgm:pt>
    <dgm:pt modelId="{43B819BB-050C-4972-B0DC-B7C09040C316}" type="pres">
      <dgm:prSet presAssocID="{C8A99F51-ED5D-44C0-83FF-7B44C40893C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C4FBE-A64E-4BF6-811B-6E148548C66B}" type="pres">
      <dgm:prSet presAssocID="{0A6CA799-B29D-4EA1-86BF-C9559B2CC14B}" presName="sibTrans" presStyleCnt="0"/>
      <dgm:spPr/>
    </dgm:pt>
    <dgm:pt modelId="{ECC59BFC-8E15-4F2B-9DB8-D9606DDD25A4}" type="pres">
      <dgm:prSet presAssocID="{0987C293-02F2-4669-A47C-7A6D2205B78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B4212-61AD-48AC-943E-3E55584303CC}" type="pres">
      <dgm:prSet presAssocID="{CC4EE815-529B-4CAC-8C8F-44F4A5A8F9FD}" presName="sibTrans" presStyleCnt="0"/>
      <dgm:spPr/>
    </dgm:pt>
    <dgm:pt modelId="{513F7049-C2CA-4C47-B108-64888857671A}" type="pres">
      <dgm:prSet presAssocID="{677152DF-C54F-4806-8235-376E4BDAD05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0A0C59-DA5E-45E7-8C4B-A6D5D2E54C04}" type="pres">
      <dgm:prSet presAssocID="{3A34E96E-5D7C-4C89-BFBF-953014A2F497}" presName="sibTrans" presStyleCnt="0"/>
      <dgm:spPr/>
    </dgm:pt>
    <dgm:pt modelId="{3DE7F367-B1A4-4F04-B697-E2FDAE6D5B96}" type="pres">
      <dgm:prSet presAssocID="{81CA1141-6D6E-4B23-B2E0-C3B4BC861C8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59807-E2EB-4E34-AAA1-09A4DB8BD371}" type="pres">
      <dgm:prSet presAssocID="{AF855A25-EFF7-4098-BA41-CA5098F6EE58}" presName="sibTrans" presStyleCnt="0"/>
      <dgm:spPr/>
    </dgm:pt>
    <dgm:pt modelId="{8588257B-2978-4E9F-8845-BF10C9873A6F}" type="pres">
      <dgm:prSet presAssocID="{6E1DFFD3-F38B-44E5-B989-46D556A75D7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B304C8-5675-476A-89C9-6B5B0F2567BA}" srcId="{5813A315-660D-4DB3-A3EF-46E89CFE8CC2}" destId="{0987C293-02F2-4669-A47C-7A6D2205B783}" srcOrd="2" destOrd="0" parTransId="{630E2D60-0C96-49EF-88A9-A5394336D9C9}" sibTransId="{CC4EE815-529B-4CAC-8C8F-44F4A5A8F9FD}"/>
    <dgm:cxn modelId="{233780C4-B663-485F-99A0-9767C2C97D18}" type="presOf" srcId="{5813A315-660D-4DB3-A3EF-46E89CFE8CC2}" destId="{D300AF5E-BE42-41FC-BFDC-F899C14A48F8}" srcOrd="0" destOrd="0" presId="urn:microsoft.com/office/officeart/2005/8/layout/default"/>
    <dgm:cxn modelId="{88DCD47E-307F-4536-8F37-F540C71AA877}" srcId="{5813A315-660D-4DB3-A3EF-46E89CFE8CC2}" destId="{C8A99F51-ED5D-44C0-83FF-7B44C40893C0}" srcOrd="1" destOrd="0" parTransId="{79E698F8-1E87-47C7-9C4B-8CE0708A3B9C}" sibTransId="{0A6CA799-B29D-4EA1-86BF-C9559B2CC14B}"/>
    <dgm:cxn modelId="{23F66BFC-88DF-456A-8D13-B8F0C4592B8A}" type="presOf" srcId="{C8A99F51-ED5D-44C0-83FF-7B44C40893C0}" destId="{43B819BB-050C-4972-B0DC-B7C09040C316}" srcOrd="0" destOrd="0" presId="urn:microsoft.com/office/officeart/2005/8/layout/default"/>
    <dgm:cxn modelId="{B6DBC6AE-EC3E-463F-A3B0-05B248EF8F31}" type="presOf" srcId="{0987C293-02F2-4669-A47C-7A6D2205B783}" destId="{ECC59BFC-8E15-4F2B-9DB8-D9606DDD25A4}" srcOrd="0" destOrd="0" presId="urn:microsoft.com/office/officeart/2005/8/layout/default"/>
    <dgm:cxn modelId="{C282FB86-3E8B-473B-BA82-188EF914F240}" type="presOf" srcId="{64F1E42E-0985-4C66-AD2D-59D2C21BEC97}" destId="{3BE97C15-97FE-49ED-BD54-3DE8858E11F1}" srcOrd="0" destOrd="0" presId="urn:microsoft.com/office/officeart/2005/8/layout/default"/>
    <dgm:cxn modelId="{FBC7E86E-6400-41F7-9C0F-C4BF9537A40E}" srcId="{5813A315-660D-4DB3-A3EF-46E89CFE8CC2}" destId="{81CA1141-6D6E-4B23-B2E0-C3B4BC861C87}" srcOrd="4" destOrd="0" parTransId="{FD137439-0CDD-4E8D-BB0B-288ECAE67A2F}" sibTransId="{AF855A25-EFF7-4098-BA41-CA5098F6EE58}"/>
    <dgm:cxn modelId="{93878C7F-E212-4129-9689-C823F310DC22}" srcId="{5813A315-660D-4DB3-A3EF-46E89CFE8CC2}" destId="{64F1E42E-0985-4C66-AD2D-59D2C21BEC97}" srcOrd="0" destOrd="0" parTransId="{1BEE78B8-E496-452D-8EB8-1D7A18A19641}" sibTransId="{2C69145C-C84E-4BB2-B12C-EE8935D7AAE6}"/>
    <dgm:cxn modelId="{B4E253D7-D1C4-49DC-8B2E-A6C9F52B8E89}" srcId="{5813A315-660D-4DB3-A3EF-46E89CFE8CC2}" destId="{677152DF-C54F-4806-8235-376E4BDAD05F}" srcOrd="3" destOrd="0" parTransId="{DBECBA21-8030-4E7B-B467-AAD20B2E8BF8}" sibTransId="{3A34E96E-5D7C-4C89-BFBF-953014A2F497}"/>
    <dgm:cxn modelId="{87BE6956-18FE-4188-B665-9AA8C3D91BAF}" type="presOf" srcId="{6E1DFFD3-F38B-44E5-B989-46D556A75D74}" destId="{8588257B-2978-4E9F-8845-BF10C9873A6F}" srcOrd="0" destOrd="0" presId="urn:microsoft.com/office/officeart/2005/8/layout/default"/>
    <dgm:cxn modelId="{2CA74FAC-E6C0-4DEC-8FA0-CF0AFE4B0ABA}" srcId="{5813A315-660D-4DB3-A3EF-46E89CFE8CC2}" destId="{6E1DFFD3-F38B-44E5-B989-46D556A75D74}" srcOrd="5" destOrd="0" parTransId="{BF0A00F8-BF80-4DE6-9147-E9B5B6E273E6}" sibTransId="{082706EB-57E7-4218-81D6-FC7F567E17AA}"/>
    <dgm:cxn modelId="{1DD52D6B-937C-4299-91E5-44CE7FEA4094}" type="presOf" srcId="{81CA1141-6D6E-4B23-B2E0-C3B4BC861C87}" destId="{3DE7F367-B1A4-4F04-B697-E2FDAE6D5B96}" srcOrd="0" destOrd="0" presId="urn:microsoft.com/office/officeart/2005/8/layout/default"/>
    <dgm:cxn modelId="{51C3EBF7-26D4-4F90-A93D-A2BD9AB956EA}" type="presOf" srcId="{677152DF-C54F-4806-8235-376E4BDAD05F}" destId="{513F7049-C2CA-4C47-B108-64888857671A}" srcOrd="0" destOrd="0" presId="urn:microsoft.com/office/officeart/2005/8/layout/default"/>
    <dgm:cxn modelId="{7F876EAF-BBA2-47AE-B25F-5636920C7102}" type="presParOf" srcId="{D300AF5E-BE42-41FC-BFDC-F899C14A48F8}" destId="{3BE97C15-97FE-49ED-BD54-3DE8858E11F1}" srcOrd="0" destOrd="0" presId="urn:microsoft.com/office/officeart/2005/8/layout/default"/>
    <dgm:cxn modelId="{5B212406-5B87-4280-8E56-D0246222807D}" type="presParOf" srcId="{D300AF5E-BE42-41FC-BFDC-F899C14A48F8}" destId="{DF753120-9AFD-42DC-B5B8-05B0CCFC911C}" srcOrd="1" destOrd="0" presId="urn:microsoft.com/office/officeart/2005/8/layout/default"/>
    <dgm:cxn modelId="{DB7C8371-A986-43D4-B702-2688D65EB7F2}" type="presParOf" srcId="{D300AF5E-BE42-41FC-BFDC-F899C14A48F8}" destId="{43B819BB-050C-4972-B0DC-B7C09040C316}" srcOrd="2" destOrd="0" presId="urn:microsoft.com/office/officeart/2005/8/layout/default"/>
    <dgm:cxn modelId="{DC522E7F-4D26-45E6-87B8-6B5D325F929A}" type="presParOf" srcId="{D300AF5E-BE42-41FC-BFDC-F899C14A48F8}" destId="{5B6C4FBE-A64E-4BF6-811B-6E148548C66B}" srcOrd="3" destOrd="0" presId="urn:microsoft.com/office/officeart/2005/8/layout/default"/>
    <dgm:cxn modelId="{FB38A7B4-4753-473E-9CCE-777BB88A082F}" type="presParOf" srcId="{D300AF5E-BE42-41FC-BFDC-F899C14A48F8}" destId="{ECC59BFC-8E15-4F2B-9DB8-D9606DDD25A4}" srcOrd="4" destOrd="0" presId="urn:microsoft.com/office/officeart/2005/8/layout/default"/>
    <dgm:cxn modelId="{CF2E8A18-D039-4974-A969-C688052A5A71}" type="presParOf" srcId="{D300AF5E-BE42-41FC-BFDC-F899C14A48F8}" destId="{E2BB4212-61AD-48AC-943E-3E55584303CC}" srcOrd="5" destOrd="0" presId="urn:microsoft.com/office/officeart/2005/8/layout/default"/>
    <dgm:cxn modelId="{E87D0747-A119-426F-BE41-C8B1D92358D6}" type="presParOf" srcId="{D300AF5E-BE42-41FC-BFDC-F899C14A48F8}" destId="{513F7049-C2CA-4C47-B108-64888857671A}" srcOrd="6" destOrd="0" presId="urn:microsoft.com/office/officeart/2005/8/layout/default"/>
    <dgm:cxn modelId="{354B9E06-0B9E-4B52-B9D5-2FB0F4539419}" type="presParOf" srcId="{D300AF5E-BE42-41FC-BFDC-F899C14A48F8}" destId="{430A0C59-DA5E-45E7-8C4B-A6D5D2E54C04}" srcOrd="7" destOrd="0" presId="urn:microsoft.com/office/officeart/2005/8/layout/default"/>
    <dgm:cxn modelId="{505D9686-3422-4D63-9DDF-9BDB7F673CEB}" type="presParOf" srcId="{D300AF5E-BE42-41FC-BFDC-F899C14A48F8}" destId="{3DE7F367-B1A4-4F04-B697-E2FDAE6D5B96}" srcOrd="8" destOrd="0" presId="urn:microsoft.com/office/officeart/2005/8/layout/default"/>
    <dgm:cxn modelId="{A06C40E9-A045-4B6B-A037-E4D23B9E7E3B}" type="presParOf" srcId="{D300AF5E-BE42-41FC-BFDC-F899C14A48F8}" destId="{C4259807-E2EB-4E34-AAA1-09A4DB8BD371}" srcOrd="9" destOrd="0" presId="urn:microsoft.com/office/officeart/2005/8/layout/default"/>
    <dgm:cxn modelId="{ECB40D9B-D4FC-4365-8D3C-C9A102F078D6}" type="presParOf" srcId="{D300AF5E-BE42-41FC-BFDC-F899C14A48F8}" destId="{8588257B-2978-4E9F-8845-BF10C9873A6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555AD4-58A6-46AE-9099-181675B66B02}" type="doc">
      <dgm:prSet loTypeId="urn:microsoft.com/office/officeart/2005/8/layout/radial3" loCatId="relationship" qsTypeId="urn:microsoft.com/office/officeart/2005/8/quickstyle/simple5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AB0D7A0B-505A-4933-8002-6341C90A96BE}">
      <dgm:prSet phldrT="[Text]"/>
      <dgm:spPr/>
      <dgm:t>
        <a:bodyPr/>
        <a:lstStyle/>
        <a:p>
          <a:r>
            <a:rPr lang="de-CH" dirty="0" smtClean="0"/>
            <a:t>Flight Crew</a:t>
          </a:r>
          <a:endParaRPr lang="en-US" dirty="0"/>
        </a:p>
      </dgm:t>
    </dgm:pt>
    <dgm:pt modelId="{1446446F-48DB-4BE6-B724-201EC13B2165}" type="parTrans" cxnId="{A48F1019-1E25-43E0-B3A0-7D60F6DCB8D6}">
      <dgm:prSet/>
      <dgm:spPr/>
      <dgm:t>
        <a:bodyPr/>
        <a:lstStyle/>
        <a:p>
          <a:endParaRPr lang="en-US"/>
        </a:p>
      </dgm:t>
    </dgm:pt>
    <dgm:pt modelId="{3B6DAB7A-60FA-4A41-948D-07F648176FA6}" type="sibTrans" cxnId="{A48F1019-1E25-43E0-B3A0-7D60F6DCB8D6}">
      <dgm:prSet/>
      <dgm:spPr/>
      <dgm:t>
        <a:bodyPr/>
        <a:lstStyle/>
        <a:p>
          <a:endParaRPr lang="en-US"/>
        </a:p>
      </dgm:t>
    </dgm:pt>
    <dgm:pt modelId="{FC7DD26E-30FD-4236-A79D-6131F85C5382}">
      <dgm:prSet phldrT="[Text]" custT="1"/>
      <dgm:spPr/>
      <dgm:t>
        <a:bodyPr/>
        <a:lstStyle/>
        <a:p>
          <a:r>
            <a:rPr lang="de-CH" sz="1300" dirty="0" smtClean="0"/>
            <a:t>Automation</a:t>
          </a:r>
          <a:endParaRPr lang="en-US" sz="1300" dirty="0"/>
        </a:p>
      </dgm:t>
    </dgm:pt>
    <dgm:pt modelId="{F45D1FB6-C8BE-44D8-A963-F37022370D46}" type="parTrans" cxnId="{53AE7488-0532-4F8B-BC3D-9B076EE0DAA3}">
      <dgm:prSet/>
      <dgm:spPr/>
      <dgm:t>
        <a:bodyPr/>
        <a:lstStyle/>
        <a:p>
          <a:endParaRPr lang="en-US"/>
        </a:p>
      </dgm:t>
    </dgm:pt>
    <dgm:pt modelId="{86542E15-D5C3-4B17-924E-523768E9A1A8}" type="sibTrans" cxnId="{53AE7488-0532-4F8B-BC3D-9B076EE0DAA3}">
      <dgm:prSet/>
      <dgm:spPr/>
      <dgm:t>
        <a:bodyPr/>
        <a:lstStyle/>
        <a:p>
          <a:endParaRPr lang="en-US"/>
        </a:p>
      </dgm:t>
    </dgm:pt>
    <dgm:pt modelId="{864B2E88-741B-4CA5-A65E-2B85053AD1BE}">
      <dgm:prSet phldrT="[Text]" custT="1"/>
      <dgm:spPr/>
      <dgm:t>
        <a:bodyPr/>
        <a:lstStyle/>
        <a:p>
          <a:r>
            <a:rPr lang="de-CH" sz="1600" dirty="0" smtClean="0"/>
            <a:t>Technical</a:t>
          </a:r>
          <a:endParaRPr lang="en-US" sz="1600" dirty="0"/>
        </a:p>
      </dgm:t>
    </dgm:pt>
    <dgm:pt modelId="{97DC6D3B-6C22-423F-86D0-B541CBE01BA8}" type="parTrans" cxnId="{E276D4CF-3CEB-49BA-9B43-4AE734BFCC7D}">
      <dgm:prSet/>
      <dgm:spPr/>
      <dgm:t>
        <a:bodyPr/>
        <a:lstStyle/>
        <a:p>
          <a:endParaRPr lang="en-US"/>
        </a:p>
      </dgm:t>
    </dgm:pt>
    <dgm:pt modelId="{BB5C4A73-2A95-4C3B-9E7A-BA80A0DC1285}" type="sibTrans" cxnId="{E276D4CF-3CEB-49BA-9B43-4AE734BFCC7D}">
      <dgm:prSet/>
      <dgm:spPr/>
      <dgm:t>
        <a:bodyPr/>
        <a:lstStyle/>
        <a:p>
          <a:endParaRPr lang="en-US"/>
        </a:p>
      </dgm:t>
    </dgm:pt>
    <dgm:pt modelId="{24BE47CB-AD0F-4F01-9217-1FBC9474CAD6}">
      <dgm:prSet phldrT="[Text]" custT="1"/>
      <dgm:spPr/>
      <dgm:t>
        <a:bodyPr/>
        <a:lstStyle/>
        <a:p>
          <a:r>
            <a:rPr lang="de-CH" sz="1800" dirty="0" smtClean="0"/>
            <a:t>Training</a:t>
          </a:r>
          <a:endParaRPr lang="en-US" sz="1800" dirty="0"/>
        </a:p>
      </dgm:t>
    </dgm:pt>
    <dgm:pt modelId="{36833438-A5F0-4674-93CB-1A66B41C8C20}" type="parTrans" cxnId="{EB472C8D-B997-46C9-97A8-0510A4731BD7}">
      <dgm:prSet/>
      <dgm:spPr/>
      <dgm:t>
        <a:bodyPr/>
        <a:lstStyle/>
        <a:p>
          <a:endParaRPr lang="en-US"/>
        </a:p>
      </dgm:t>
    </dgm:pt>
    <dgm:pt modelId="{6A3BF6F1-00D6-4EF7-BC54-6B64CA156217}" type="sibTrans" cxnId="{EB472C8D-B997-46C9-97A8-0510A4731BD7}">
      <dgm:prSet/>
      <dgm:spPr/>
      <dgm:t>
        <a:bodyPr/>
        <a:lstStyle/>
        <a:p>
          <a:endParaRPr lang="en-US"/>
        </a:p>
      </dgm:t>
    </dgm:pt>
    <dgm:pt modelId="{4DFBDAD2-78F8-4891-A38F-D206DD15FBF6}">
      <dgm:prSet phldrT="[Text]" custT="1"/>
      <dgm:spPr/>
      <dgm:t>
        <a:bodyPr/>
        <a:lstStyle/>
        <a:p>
          <a:r>
            <a:rPr lang="de-CH" sz="2000" dirty="0" err="1" smtClean="0"/>
            <a:t>Aircraft</a:t>
          </a:r>
          <a:r>
            <a:rPr lang="de-CH" sz="2000" dirty="0" smtClean="0"/>
            <a:t> </a:t>
          </a:r>
          <a:r>
            <a:rPr lang="de-CH" sz="2000" dirty="0" err="1" smtClean="0"/>
            <a:t>energy</a:t>
          </a:r>
          <a:endParaRPr lang="en-US" sz="2000" dirty="0"/>
        </a:p>
      </dgm:t>
    </dgm:pt>
    <dgm:pt modelId="{29FEC0DD-5BEB-4E66-A1DF-7230B6633D9C}" type="parTrans" cxnId="{015AB493-448C-44DD-A0CE-DA2E4839904D}">
      <dgm:prSet/>
      <dgm:spPr/>
      <dgm:t>
        <a:bodyPr/>
        <a:lstStyle/>
        <a:p>
          <a:endParaRPr lang="en-US"/>
        </a:p>
      </dgm:t>
    </dgm:pt>
    <dgm:pt modelId="{5AF9659E-00EB-4EAC-A96D-B35597479247}" type="sibTrans" cxnId="{015AB493-448C-44DD-A0CE-DA2E4839904D}">
      <dgm:prSet/>
      <dgm:spPr/>
      <dgm:t>
        <a:bodyPr/>
        <a:lstStyle/>
        <a:p>
          <a:endParaRPr lang="en-US"/>
        </a:p>
      </dgm:t>
    </dgm:pt>
    <dgm:pt modelId="{98E785C9-9D5F-4F07-87CF-EE86C07724A7}">
      <dgm:prSet custT="1"/>
      <dgm:spPr/>
      <dgm:t>
        <a:bodyPr/>
        <a:lstStyle/>
        <a:p>
          <a:r>
            <a:rPr lang="de-CH" sz="1600" dirty="0" smtClean="0"/>
            <a:t>Altimeter</a:t>
          </a:r>
          <a:endParaRPr lang="en-US" sz="1600" dirty="0"/>
        </a:p>
      </dgm:t>
    </dgm:pt>
    <dgm:pt modelId="{732F9930-ED87-4FA8-9F7C-B1537E1DA731}" type="parTrans" cxnId="{0BF21AC4-8F75-4903-BA80-9E32154FC030}">
      <dgm:prSet/>
      <dgm:spPr/>
      <dgm:t>
        <a:bodyPr/>
        <a:lstStyle/>
        <a:p>
          <a:endParaRPr lang="en-US"/>
        </a:p>
      </dgm:t>
    </dgm:pt>
    <dgm:pt modelId="{62F8B3C8-F4C6-4968-93C2-E458CD660163}" type="sibTrans" cxnId="{0BF21AC4-8F75-4903-BA80-9E32154FC030}">
      <dgm:prSet/>
      <dgm:spPr/>
      <dgm:t>
        <a:bodyPr/>
        <a:lstStyle/>
        <a:p>
          <a:endParaRPr lang="en-US"/>
        </a:p>
      </dgm:t>
    </dgm:pt>
    <dgm:pt modelId="{4115B84A-5758-4635-85A8-A1098FE632DF}">
      <dgm:prSet custT="1"/>
      <dgm:spPr/>
      <dgm:t>
        <a:bodyPr/>
        <a:lstStyle/>
        <a:p>
          <a:r>
            <a:rPr lang="de-CH" sz="1600" dirty="0" err="1" smtClean="0"/>
            <a:t>Workload</a:t>
          </a:r>
          <a:endParaRPr lang="en-US" sz="1600" dirty="0"/>
        </a:p>
      </dgm:t>
    </dgm:pt>
    <dgm:pt modelId="{0D18276A-27D0-4659-BD0C-44394FB0C7A9}" type="parTrans" cxnId="{E7888F35-2F7F-4E9E-B57D-EC8DFC760F4E}">
      <dgm:prSet/>
      <dgm:spPr/>
      <dgm:t>
        <a:bodyPr/>
        <a:lstStyle/>
        <a:p>
          <a:endParaRPr lang="en-US"/>
        </a:p>
      </dgm:t>
    </dgm:pt>
    <dgm:pt modelId="{659B9DA6-2D19-47B0-B88A-42FF50DD7E28}" type="sibTrans" cxnId="{E7888F35-2F7F-4E9E-B57D-EC8DFC760F4E}">
      <dgm:prSet/>
      <dgm:spPr/>
      <dgm:t>
        <a:bodyPr/>
        <a:lstStyle/>
        <a:p>
          <a:endParaRPr lang="en-US"/>
        </a:p>
      </dgm:t>
    </dgm:pt>
    <dgm:pt modelId="{22EE955B-7A3E-4501-8A49-7C0B58D759DF}">
      <dgm:prSet custT="1"/>
      <dgm:spPr/>
      <dgm:t>
        <a:bodyPr/>
        <a:lstStyle/>
        <a:p>
          <a:r>
            <a:rPr lang="de-CH" sz="1200" dirty="0" smtClean="0"/>
            <a:t>Manipulation</a:t>
          </a:r>
          <a:endParaRPr lang="en-US" sz="1200" dirty="0"/>
        </a:p>
      </dgm:t>
    </dgm:pt>
    <dgm:pt modelId="{DA93C82D-D9BB-4174-AFE9-5FC939D6D97D}" type="parTrans" cxnId="{292EF671-0EB3-4CA7-B9ED-D37217DBE03E}">
      <dgm:prSet/>
      <dgm:spPr/>
      <dgm:t>
        <a:bodyPr/>
        <a:lstStyle/>
        <a:p>
          <a:endParaRPr lang="en-US"/>
        </a:p>
      </dgm:t>
    </dgm:pt>
    <dgm:pt modelId="{4AC957F0-A85A-4F98-8A3A-ADAE9F6B720A}" type="sibTrans" cxnId="{292EF671-0EB3-4CA7-B9ED-D37217DBE03E}">
      <dgm:prSet/>
      <dgm:spPr/>
      <dgm:t>
        <a:bodyPr/>
        <a:lstStyle/>
        <a:p>
          <a:endParaRPr lang="en-US"/>
        </a:p>
      </dgm:t>
    </dgm:pt>
    <dgm:pt modelId="{DE2FC1A1-0048-437B-A620-28D43DCE0133}">
      <dgm:prSet custT="1"/>
      <dgm:spPr/>
      <dgm:t>
        <a:bodyPr/>
        <a:lstStyle/>
        <a:p>
          <a:r>
            <a:rPr lang="de-CH" sz="1400" dirty="0" err="1" smtClean="0"/>
            <a:t>Distraction</a:t>
          </a:r>
          <a:endParaRPr lang="en-US" sz="1400" dirty="0"/>
        </a:p>
      </dgm:t>
    </dgm:pt>
    <dgm:pt modelId="{357A5447-33F7-4539-8EB1-5A1226DE3FDC}" type="parTrans" cxnId="{CDEBD1A5-4946-4855-BA1E-3589B12A1A5B}">
      <dgm:prSet/>
      <dgm:spPr/>
      <dgm:t>
        <a:bodyPr/>
        <a:lstStyle/>
        <a:p>
          <a:endParaRPr lang="en-US"/>
        </a:p>
      </dgm:t>
    </dgm:pt>
    <dgm:pt modelId="{AF068889-B21D-4187-9689-91B9DF7C02E7}" type="sibTrans" cxnId="{CDEBD1A5-4946-4855-BA1E-3589B12A1A5B}">
      <dgm:prSet/>
      <dgm:spPr/>
      <dgm:t>
        <a:bodyPr/>
        <a:lstStyle/>
        <a:p>
          <a:endParaRPr lang="en-US"/>
        </a:p>
      </dgm:t>
    </dgm:pt>
    <dgm:pt modelId="{F5FCD0C2-DAAD-427F-8935-DD506E09C5BB}">
      <dgm:prSet custT="1"/>
      <dgm:spPr/>
      <dgm:t>
        <a:bodyPr/>
        <a:lstStyle/>
        <a:p>
          <a:r>
            <a:rPr lang="de-CH" sz="2000" dirty="0" err="1" smtClean="0"/>
            <a:t>Fatigue</a:t>
          </a:r>
          <a:endParaRPr lang="en-US" sz="2000" dirty="0"/>
        </a:p>
      </dgm:t>
    </dgm:pt>
    <dgm:pt modelId="{FA3C9653-3197-4B97-82A2-7C5470DE7480}" type="parTrans" cxnId="{906EA967-DB35-4F11-903A-B28A2397F961}">
      <dgm:prSet/>
      <dgm:spPr/>
      <dgm:t>
        <a:bodyPr/>
        <a:lstStyle/>
        <a:p>
          <a:endParaRPr lang="en-US"/>
        </a:p>
      </dgm:t>
    </dgm:pt>
    <dgm:pt modelId="{31D5DE1C-4C65-4CDB-9F65-A1E2BE54E1DC}" type="sibTrans" cxnId="{906EA967-DB35-4F11-903A-B28A2397F961}">
      <dgm:prSet/>
      <dgm:spPr/>
      <dgm:t>
        <a:bodyPr/>
        <a:lstStyle/>
        <a:p>
          <a:endParaRPr lang="en-US"/>
        </a:p>
      </dgm:t>
    </dgm:pt>
    <dgm:pt modelId="{A29D6275-4853-4548-9636-EFBA73D357FE}">
      <dgm:prSet custT="1"/>
      <dgm:spPr/>
      <dgm:t>
        <a:bodyPr/>
        <a:lstStyle/>
        <a:p>
          <a:r>
            <a:rPr lang="de-CH" sz="1200" dirty="0" err="1" smtClean="0"/>
            <a:t>Assumptions</a:t>
          </a:r>
          <a:endParaRPr lang="en-US" sz="1200" dirty="0"/>
        </a:p>
      </dgm:t>
    </dgm:pt>
    <dgm:pt modelId="{A42498C4-8275-493F-9CB2-4A8393F28B82}" type="parTrans" cxnId="{F63344DF-037A-4581-91FF-9D15153BC5A5}">
      <dgm:prSet/>
      <dgm:spPr/>
      <dgm:t>
        <a:bodyPr/>
        <a:lstStyle/>
        <a:p>
          <a:endParaRPr lang="en-US"/>
        </a:p>
      </dgm:t>
    </dgm:pt>
    <dgm:pt modelId="{ED28D99E-67EE-4C1F-9F49-03493B7CA4DE}" type="sibTrans" cxnId="{F63344DF-037A-4581-91FF-9D15153BC5A5}">
      <dgm:prSet/>
      <dgm:spPr/>
      <dgm:t>
        <a:bodyPr/>
        <a:lstStyle/>
        <a:p>
          <a:endParaRPr lang="en-US"/>
        </a:p>
      </dgm:t>
    </dgm:pt>
    <dgm:pt modelId="{DD1E18ED-078A-477C-A341-B6DD457C5DAD}">
      <dgm:prSet custT="1"/>
      <dgm:spPr/>
      <dgm:t>
        <a:bodyPr/>
        <a:lstStyle/>
        <a:p>
          <a:r>
            <a:rPr lang="de-CH" sz="1000" dirty="0" smtClean="0"/>
            <a:t>Communication</a:t>
          </a:r>
        </a:p>
        <a:p>
          <a:r>
            <a:rPr lang="de-CH" sz="1000" dirty="0" err="1" smtClean="0"/>
            <a:t>Callsign</a:t>
          </a:r>
          <a:endParaRPr lang="en-US" sz="1000" dirty="0"/>
        </a:p>
      </dgm:t>
    </dgm:pt>
    <dgm:pt modelId="{4A427DC7-8C9B-4A89-92D2-25D60D724221}" type="parTrans" cxnId="{A9166BD4-F310-4832-B162-B88850B19B38}">
      <dgm:prSet/>
      <dgm:spPr/>
      <dgm:t>
        <a:bodyPr/>
        <a:lstStyle/>
        <a:p>
          <a:endParaRPr lang="en-US"/>
        </a:p>
      </dgm:t>
    </dgm:pt>
    <dgm:pt modelId="{43D1E293-C760-4EA1-9469-864712CF247F}" type="sibTrans" cxnId="{A9166BD4-F310-4832-B162-B88850B19B38}">
      <dgm:prSet/>
      <dgm:spPr/>
      <dgm:t>
        <a:bodyPr/>
        <a:lstStyle/>
        <a:p>
          <a:endParaRPr lang="en-US"/>
        </a:p>
      </dgm:t>
    </dgm:pt>
    <dgm:pt modelId="{232C578F-BF3E-4686-8DC7-481E693BE394}">
      <dgm:prSet/>
      <dgm:spPr/>
      <dgm:t>
        <a:bodyPr/>
        <a:lstStyle/>
        <a:p>
          <a:r>
            <a:rPr lang="de-CH" dirty="0" smtClean="0"/>
            <a:t>PAX </a:t>
          </a:r>
          <a:r>
            <a:rPr lang="de-CH" dirty="0" err="1" smtClean="0"/>
            <a:t>issues</a:t>
          </a:r>
          <a:endParaRPr lang="en-US" dirty="0"/>
        </a:p>
      </dgm:t>
    </dgm:pt>
    <dgm:pt modelId="{7F48445A-DE96-4518-BF25-F0545B5569D2}" type="parTrans" cxnId="{5DC58790-7628-4984-B9DE-5BA81D0F2CEA}">
      <dgm:prSet/>
      <dgm:spPr/>
      <dgm:t>
        <a:bodyPr/>
        <a:lstStyle/>
        <a:p>
          <a:endParaRPr lang="en-US"/>
        </a:p>
      </dgm:t>
    </dgm:pt>
    <dgm:pt modelId="{CAC347B4-9FD2-4DC4-B48B-CFCD690D0C32}" type="sibTrans" cxnId="{5DC58790-7628-4984-B9DE-5BA81D0F2CEA}">
      <dgm:prSet/>
      <dgm:spPr/>
      <dgm:t>
        <a:bodyPr/>
        <a:lstStyle/>
        <a:p>
          <a:endParaRPr lang="en-US"/>
        </a:p>
      </dgm:t>
    </dgm:pt>
    <dgm:pt modelId="{BE0A1803-878D-4050-B5AA-9240EDFF5D1C}">
      <dgm:prSet/>
      <dgm:spPr/>
      <dgm:t>
        <a:bodyPr/>
        <a:lstStyle/>
        <a:p>
          <a:r>
            <a:rPr lang="de-CH" dirty="0" smtClean="0"/>
            <a:t>Public </a:t>
          </a:r>
          <a:r>
            <a:rPr lang="de-CH" dirty="0" err="1" smtClean="0"/>
            <a:t>address</a:t>
          </a:r>
          <a:endParaRPr lang="en-US" dirty="0"/>
        </a:p>
      </dgm:t>
    </dgm:pt>
    <dgm:pt modelId="{DD56103E-0644-4E00-BA07-252181F95F81}" type="parTrans" cxnId="{E5A062C4-E5E3-4D92-8E44-A9E835F80AAB}">
      <dgm:prSet/>
      <dgm:spPr/>
      <dgm:t>
        <a:bodyPr/>
        <a:lstStyle/>
        <a:p>
          <a:endParaRPr lang="en-US"/>
        </a:p>
      </dgm:t>
    </dgm:pt>
    <dgm:pt modelId="{82D9FA6B-5C76-4C2D-BC49-1B6B0E083718}" type="sibTrans" cxnId="{E5A062C4-E5E3-4D92-8E44-A9E835F80AAB}">
      <dgm:prSet/>
      <dgm:spPr/>
      <dgm:t>
        <a:bodyPr/>
        <a:lstStyle/>
        <a:p>
          <a:endParaRPr lang="en-US"/>
        </a:p>
      </dgm:t>
    </dgm:pt>
    <dgm:pt modelId="{4D894606-419A-4C69-B5EF-E6CFC7A9821C}">
      <dgm:prSet custT="1"/>
      <dgm:spPr/>
      <dgm:t>
        <a:bodyPr/>
        <a:lstStyle/>
        <a:p>
          <a:r>
            <a:rPr lang="de-CH" sz="2400" dirty="0" smtClean="0"/>
            <a:t>Small </a:t>
          </a:r>
          <a:r>
            <a:rPr lang="de-CH" sz="2400" dirty="0" err="1" smtClean="0"/>
            <a:t>talk</a:t>
          </a:r>
          <a:endParaRPr lang="en-US" sz="2400" dirty="0"/>
        </a:p>
      </dgm:t>
    </dgm:pt>
    <dgm:pt modelId="{26A6A65C-EADC-4DC7-A6BD-C61D7328617E}" type="parTrans" cxnId="{31B9C900-8CD4-4E97-A3E6-23D64A507209}">
      <dgm:prSet/>
      <dgm:spPr/>
      <dgm:t>
        <a:bodyPr/>
        <a:lstStyle/>
        <a:p>
          <a:endParaRPr lang="en-US"/>
        </a:p>
      </dgm:t>
    </dgm:pt>
    <dgm:pt modelId="{DB0A1030-4FAA-46B6-ABC0-41CD3E3569A1}" type="sibTrans" cxnId="{31B9C900-8CD4-4E97-A3E6-23D64A507209}">
      <dgm:prSet/>
      <dgm:spPr/>
      <dgm:t>
        <a:bodyPr/>
        <a:lstStyle/>
        <a:p>
          <a:endParaRPr lang="en-US"/>
        </a:p>
      </dgm:t>
    </dgm:pt>
    <dgm:pt modelId="{E44C89D7-EE97-4D00-BD48-0B53B8925D73}" type="pres">
      <dgm:prSet presAssocID="{BE555AD4-58A6-46AE-9099-181675B66B0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B98B9F-7F7E-4E27-8550-93694EBD1B98}" type="pres">
      <dgm:prSet presAssocID="{BE555AD4-58A6-46AE-9099-181675B66B02}" presName="radial" presStyleCnt="0">
        <dgm:presLayoutVars>
          <dgm:animLvl val="ctr"/>
        </dgm:presLayoutVars>
      </dgm:prSet>
      <dgm:spPr/>
    </dgm:pt>
    <dgm:pt modelId="{00C2511E-F70F-4EFA-92DB-44FE8795CB9E}" type="pres">
      <dgm:prSet presAssocID="{AB0D7A0B-505A-4933-8002-6341C90A96BE}" presName="centerShape" presStyleLbl="vennNode1" presStyleIdx="0" presStyleCnt="15"/>
      <dgm:spPr/>
      <dgm:t>
        <a:bodyPr/>
        <a:lstStyle/>
        <a:p>
          <a:endParaRPr lang="en-US"/>
        </a:p>
      </dgm:t>
    </dgm:pt>
    <dgm:pt modelId="{FA783BE1-97AD-4F94-A470-E7DAD6DFF688}" type="pres">
      <dgm:prSet presAssocID="{FC7DD26E-30FD-4236-A79D-6131F85C5382}" presName="node" presStyleLbl="vennNode1" presStyleIdx="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4917D6-BD68-4BCD-B4B9-B4D719014E97}" type="pres">
      <dgm:prSet presAssocID="{98E785C9-9D5F-4F07-87CF-EE86C07724A7}" presName="node" presStyleLbl="vennNode1" presStyleIdx="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1F98DE-74C8-4604-B870-76CFE13D6BFE}" type="pres">
      <dgm:prSet presAssocID="{4115B84A-5758-4635-85A8-A1098FE632DF}" presName="node" presStyleLbl="vennNode1" presStyleIdx="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C0C9EF-D2DF-492F-A380-4D4A2D1F8334}" type="pres">
      <dgm:prSet presAssocID="{22EE955B-7A3E-4501-8A49-7C0B58D759DF}" presName="node" presStyleLbl="vennNode1" presStyleIdx="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BC96D1-7AA8-4861-8068-9F4317225717}" type="pres">
      <dgm:prSet presAssocID="{DE2FC1A1-0048-437B-A620-28D43DCE0133}" presName="node" presStyleLbl="vennNode1" presStyleIdx="5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BAEEAA-1FCE-4160-9EDA-255D781FE124}" type="pres">
      <dgm:prSet presAssocID="{F5FCD0C2-DAAD-427F-8935-DD506E09C5BB}" presName="node" presStyleLbl="vennNode1" presStyleIdx="6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BA7DA0-5EC5-443C-A49A-C1ABCF594A54}" type="pres">
      <dgm:prSet presAssocID="{A29D6275-4853-4548-9636-EFBA73D357FE}" presName="node" presStyleLbl="vennNode1" presStyleIdx="7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00BED0-89BC-4CDB-A53B-D937B80084B3}" type="pres">
      <dgm:prSet presAssocID="{864B2E88-741B-4CA5-A65E-2B85053AD1BE}" presName="node" presStyleLbl="vennNode1" presStyleIdx="8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F4D00A-FFD7-4156-B2AC-A371F26743B6}" type="pres">
      <dgm:prSet presAssocID="{24BE47CB-AD0F-4F01-9217-1FBC9474CAD6}" presName="node" presStyleLbl="vennNode1" presStyleIdx="9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5E3F61-6AF4-4021-B729-4F6776E55B9E}" type="pres">
      <dgm:prSet presAssocID="{4DFBDAD2-78F8-4891-A38F-D206DD15FBF6}" presName="node" presStyleLbl="vennNode1" presStyleIdx="10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C3D211-15E2-41E1-91EC-CE0D5A120FCB}" type="pres">
      <dgm:prSet presAssocID="{DD1E18ED-078A-477C-A341-B6DD457C5DAD}" presName="node" presStyleLbl="vennNode1" presStyleIdx="1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264F6-D724-4A37-85E1-82405FBA2B80}" type="pres">
      <dgm:prSet presAssocID="{232C578F-BF3E-4686-8DC7-481E693BE394}" presName="node" presStyleLbl="vennNode1" presStyleIdx="1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3ACBCB-8531-4934-BFAB-E6706FCCD3EF}" type="pres">
      <dgm:prSet presAssocID="{BE0A1803-878D-4050-B5AA-9240EDFF5D1C}" presName="node" presStyleLbl="vennNode1" presStyleIdx="1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83190F-09B2-425D-ABA1-2A5A85D5D7D8}" type="pres">
      <dgm:prSet presAssocID="{4D894606-419A-4C69-B5EF-E6CFC7A9821C}" presName="node" presStyleLbl="vennNode1" presStyleIdx="1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2EF671-0EB3-4CA7-B9ED-D37217DBE03E}" srcId="{AB0D7A0B-505A-4933-8002-6341C90A96BE}" destId="{22EE955B-7A3E-4501-8A49-7C0B58D759DF}" srcOrd="3" destOrd="0" parTransId="{DA93C82D-D9BB-4174-AFE9-5FC939D6D97D}" sibTransId="{4AC957F0-A85A-4F98-8A3A-ADAE9F6B720A}"/>
    <dgm:cxn modelId="{9444A137-0A5B-4B4F-8E71-71167BF2F7C1}" type="presOf" srcId="{4DFBDAD2-78F8-4891-A38F-D206DD15FBF6}" destId="{715E3F61-6AF4-4021-B729-4F6776E55B9E}" srcOrd="0" destOrd="0" presId="urn:microsoft.com/office/officeart/2005/8/layout/radial3"/>
    <dgm:cxn modelId="{A48F1019-1E25-43E0-B3A0-7D60F6DCB8D6}" srcId="{BE555AD4-58A6-46AE-9099-181675B66B02}" destId="{AB0D7A0B-505A-4933-8002-6341C90A96BE}" srcOrd="0" destOrd="0" parTransId="{1446446F-48DB-4BE6-B724-201EC13B2165}" sibTransId="{3B6DAB7A-60FA-4A41-948D-07F648176FA6}"/>
    <dgm:cxn modelId="{5DC58790-7628-4984-B9DE-5BA81D0F2CEA}" srcId="{AB0D7A0B-505A-4933-8002-6341C90A96BE}" destId="{232C578F-BF3E-4686-8DC7-481E693BE394}" srcOrd="11" destOrd="0" parTransId="{7F48445A-DE96-4518-BF25-F0545B5569D2}" sibTransId="{CAC347B4-9FD2-4DC4-B48B-CFCD690D0C32}"/>
    <dgm:cxn modelId="{906EA967-DB35-4F11-903A-B28A2397F961}" srcId="{AB0D7A0B-505A-4933-8002-6341C90A96BE}" destId="{F5FCD0C2-DAAD-427F-8935-DD506E09C5BB}" srcOrd="5" destOrd="0" parTransId="{FA3C9653-3197-4B97-82A2-7C5470DE7480}" sibTransId="{31D5DE1C-4C65-4CDB-9F65-A1E2BE54E1DC}"/>
    <dgm:cxn modelId="{0B874D85-3B75-4CBC-BB6A-762989F34A65}" type="presOf" srcId="{22EE955B-7A3E-4501-8A49-7C0B58D759DF}" destId="{41C0C9EF-D2DF-492F-A380-4D4A2D1F8334}" srcOrd="0" destOrd="0" presId="urn:microsoft.com/office/officeart/2005/8/layout/radial3"/>
    <dgm:cxn modelId="{B1989AD0-DAC1-476A-92CB-6C5CCA807702}" type="presOf" srcId="{24BE47CB-AD0F-4F01-9217-1FBC9474CAD6}" destId="{83F4D00A-FFD7-4156-B2AC-A371F26743B6}" srcOrd="0" destOrd="0" presId="urn:microsoft.com/office/officeart/2005/8/layout/radial3"/>
    <dgm:cxn modelId="{5A29B48C-66C5-47DD-A32B-2A746FCFD195}" type="presOf" srcId="{AB0D7A0B-505A-4933-8002-6341C90A96BE}" destId="{00C2511E-F70F-4EFA-92DB-44FE8795CB9E}" srcOrd="0" destOrd="0" presId="urn:microsoft.com/office/officeart/2005/8/layout/radial3"/>
    <dgm:cxn modelId="{CDEBD1A5-4946-4855-BA1E-3589B12A1A5B}" srcId="{AB0D7A0B-505A-4933-8002-6341C90A96BE}" destId="{DE2FC1A1-0048-437B-A620-28D43DCE0133}" srcOrd="4" destOrd="0" parTransId="{357A5447-33F7-4539-8EB1-5A1226DE3FDC}" sibTransId="{AF068889-B21D-4187-9689-91B9DF7C02E7}"/>
    <dgm:cxn modelId="{53AE7488-0532-4F8B-BC3D-9B076EE0DAA3}" srcId="{AB0D7A0B-505A-4933-8002-6341C90A96BE}" destId="{FC7DD26E-30FD-4236-A79D-6131F85C5382}" srcOrd="0" destOrd="0" parTransId="{F45D1FB6-C8BE-44D8-A963-F37022370D46}" sibTransId="{86542E15-D5C3-4B17-924E-523768E9A1A8}"/>
    <dgm:cxn modelId="{0536B8B4-6DAD-4287-901F-4BF5A78645E0}" type="presOf" srcId="{232C578F-BF3E-4686-8DC7-481E693BE394}" destId="{E18264F6-D724-4A37-85E1-82405FBA2B80}" srcOrd="0" destOrd="0" presId="urn:microsoft.com/office/officeart/2005/8/layout/radial3"/>
    <dgm:cxn modelId="{32020492-C61E-4F0E-9E15-D217AE7DD066}" type="presOf" srcId="{DE2FC1A1-0048-437B-A620-28D43DCE0133}" destId="{ABBC96D1-7AA8-4861-8068-9F4317225717}" srcOrd="0" destOrd="0" presId="urn:microsoft.com/office/officeart/2005/8/layout/radial3"/>
    <dgm:cxn modelId="{F63344DF-037A-4581-91FF-9D15153BC5A5}" srcId="{AB0D7A0B-505A-4933-8002-6341C90A96BE}" destId="{A29D6275-4853-4548-9636-EFBA73D357FE}" srcOrd="6" destOrd="0" parTransId="{A42498C4-8275-493F-9CB2-4A8393F28B82}" sibTransId="{ED28D99E-67EE-4C1F-9F49-03493B7CA4DE}"/>
    <dgm:cxn modelId="{513B1CCF-930B-4C68-BFB8-4B3AA2952309}" type="presOf" srcId="{4D894606-419A-4C69-B5EF-E6CFC7A9821C}" destId="{FE83190F-09B2-425D-ABA1-2A5A85D5D7D8}" srcOrd="0" destOrd="0" presId="urn:microsoft.com/office/officeart/2005/8/layout/radial3"/>
    <dgm:cxn modelId="{A9586955-5D66-44EF-AF14-F80B9706757A}" type="presOf" srcId="{FC7DD26E-30FD-4236-A79D-6131F85C5382}" destId="{FA783BE1-97AD-4F94-A470-E7DAD6DFF688}" srcOrd="0" destOrd="0" presId="urn:microsoft.com/office/officeart/2005/8/layout/radial3"/>
    <dgm:cxn modelId="{31B9C900-8CD4-4E97-A3E6-23D64A507209}" srcId="{AB0D7A0B-505A-4933-8002-6341C90A96BE}" destId="{4D894606-419A-4C69-B5EF-E6CFC7A9821C}" srcOrd="13" destOrd="0" parTransId="{26A6A65C-EADC-4DC7-A6BD-C61D7328617E}" sibTransId="{DB0A1030-4FAA-46B6-ABC0-41CD3E3569A1}"/>
    <dgm:cxn modelId="{EB472C8D-B997-46C9-97A8-0510A4731BD7}" srcId="{AB0D7A0B-505A-4933-8002-6341C90A96BE}" destId="{24BE47CB-AD0F-4F01-9217-1FBC9474CAD6}" srcOrd="8" destOrd="0" parTransId="{36833438-A5F0-4674-93CB-1A66B41C8C20}" sibTransId="{6A3BF6F1-00D6-4EF7-BC54-6B64CA156217}"/>
    <dgm:cxn modelId="{81DF74FC-DF72-4FFF-93DB-70A87867316A}" type="presOf" srcId="{DD1E18ED-078A-477C-A341-B6DD457C5DAD}" destId="{C6C3D211-15E2-41E1-91EC-CE0D5A120FCB}" srcOrd="0" destOrd="0" presId="urn:microsoft.com/office/officeart/2005/8/layout/radial3"/>
    <dgm:cxn modelId="{015AB493-448C-44DD-A0CE-DA2E4839904D}" srcId="{AB0D7A0B-505A-4933-8002-6341C90A96BE}" destId="{4DFBDAD2-78F8-4891-A38F-D206DD15FBF6}" srcOrd="9" destOrd="0" parTransId="{29FEC0DD-5BEB-4E66-A1DF-7230B6633D9C}" sibTransId="{5AF9659E-00EB-4EAC-A96D-B35597479247}"/>
    <dgm:cxn modelId="{686586EC-2F3C-4B10-9B83-A5CA171744FF}" type="presOf" srcId="{98E785C9-9D5F-4F07-87CF-EE86C07724A7}" destId="{2F4917D6-BD68-4BCD-B4B9-B4D719014E97}" srcOrd="0" destOrd="0" presId="urn:microsoft.com/office/officeart/2005/8/layout/radial3"/>
    <dgm:cxn modelId="{0BF21AC4-8F75-4903-BA80-9E32154FC030}" srcId="{AB0D7A0B-505A-4933-8002-6341C90A96BE}" destId="{98E785C9-9D5F-4F07-87CF-EE86C07724A7}" srcOrd="1" destOrd="0" parTransId="{732F9930-ED87-4FA8-9F7C-B1537E1DA731}" sibTransId="{62F8B3C8-F4C6-4968-93C2-E458CD660163}"/>
    <dgm:cxn modelId="{D93B09FB-5370-4BB4-A402-682AF0B0D3EE}" type="presOf" srcId="{BE0A1803-878D-4050-B5AA-9240EDFF5D1C}" destId="{3B3ACBCB-8531-4934-BFAB-E6706FCCD3EF}" srcOrd="0" destOrd="0" presId="urn:microsoft.com/office/officeart/2005/8/layout/radial3"/>
    <dgm:cxn modelId="{A9166BD4-F310-4832-B162-B88850B19B38}" srcId="{AB0D7A0B-505A-4933-8002-6341C90A96BE}" destId="{DD1E18ED-078A-477C-A341-B6DD457C5DAD}" srcOrd="10" destOrd="0" parTransId="{4A427DC7-8C9B-4A89-92D2-25D60D724221}" sibTransId="{43D1E293-C760-4EA1-9469-864712CF247F}"/>
    <dgm:cxn modelId="{E7888F35-2F7F-4E9E-B57D-EC8DFC760F4E}" srcId="{AB0D7A0B-505A-4933-8002-6341C90A96BE}" destId="{4115B84A-5758-4635-85A8-A1098FE632DF}" srcOrd="2" destOrd="0" parTransId="{0D18276A-27D0-4659-BD0C-44394FB0C7A9}" sibTransId="{659B9DA6-2D19-47B0-B88A-42FF50DD7E28}"/>
    <dgm:cxn modelId="{775F99D0-711C-4BD3-A00C-168EBF13426A}" type="presOf" srcId="{4115B84A-5758-4635-85A8-A1098FE632DF}" destId="{171F98DE-74C8-4604-B870-76CFE13D6BFE}" srcOrd="0" destOrd="0" presId="urn:microsoft.com/office/officeart/2005/8/layout/radial3"/>
    <dgm:cxn modelId="{873071DC-A1F3-442F-95FA-CF408051633F}" type="presOf" srcId="{A29D6275-4853-4548-9636-EFBA73D357FE}" destId="{63BA7DA0-5EC5-443C-A49A-C1ABCF594A54}" srcOrd="0" destOrd="0" presId="urn:microsoft.com/office/officeart/2005/8/layout/radial3"/>
    <dgm:cxn modelId="{4DF0BB72-52DA-4D9E-94E3-725787522D3C}" type="presOf" srcId="{864B2E88-741B-4CA5-A65E-2B85053AD1BE}" destId="{A600BED0-89BC-4CDB-A53B-D937B80084B3}" srcOrd="0" destOrd="0" presId="urn:microsoft.com/office/officeart/2005/8/layout/radial3"/>
    <dgm:cxn modelId="{E276D4CF-3CEB-49BA-9B43-4AE734BFCC7D}" srcId="{AB0D7A0B-505A-4933-8002-6341C90A96BE}" destId="{864B2E88-741B-4CA5-A65E-2B85053AD1BE}" srcOrd="7" destOrd="0" parTransId="{97DC6D3B-6C22-423F-86D0-B541CBE01BA8}" sibTransId="{BB5C4A73-2A95-4C3B-9E7A-BA80A0DC1285}"/>
    <dgm:cxn modelId="{E5A062C4-E5E3-4D92-8E44-A9E835F80AAB}" srcId="{AB0D7A0B-505A-4933-8002-6341C90A96BE}" destId="{BE0A1803-878D-4050-B5AA-9240EDFF5D1C}" srcOrd="12" destOrd="0" parTransId="{DD56103E-0644-4E00-BA07-252181F95F81}" sibTransId="{82D9FA6B-5C76-4C2D-BC49-1B6B0E083718}"/>
    <dgm:cxn modelId="{5576A7F2-657A-4753-A573-7A9863C4914E}" type="presOf" srcId="{BE555AD4-58A6-46AE-9099-181675B66B02}" destId="{E44C89D7-EE97-4D00-BD48-0B53B8925D73}" srcOrd="0" destOrd="0" presId="urn:microsoft.com/office/officeart/2005/8/layout/radial3"/>
    <dgm:cxn modelId="{AFD1E94C-33A2-48C5-A741-D486B5FB634F}" type="presOf" srcId="{F5FCD0C2-DAAD-427F-8935-DD506E09C5BB}" destId="{75BAEEAA-1FCE-4160-9EDA-255D781FE124}" srcOrd="0" destOrd="0" presId="urn:microsoft.com/office/officeart/2005/8/layout/radial3"/>
    <dgm:cxn modelId="{1AA6642A-EFA7-44CD-BC2E-C6D2B2D69803}" type="presParOf" srcId="{E44C89D7-EE97-4D00-BD48-0B53B8925D73}" destId="{66B98B9F-7F7E-4E27-8550-93694EBD1B98}" srcOrd="0" destOrd="0" presId="urn:microsoft.com/office/officeart/2005/8/layout/radial3"/>
    <dgm:cxn modelId="{FBF59086-5F45-42CA-8E61-7F54EB50E19C}" type="presParOf" srcId="{66B98B9F-7F7E-4E27-8550-93694EBD1B98}" destId="{00C2511E-F70F-4EFA-92DB-44FE8795CB9E}" srcOrd="0" destOrd="0" presId="urn:microsoft.com/office/officeart/2005/8/layout/radial3"/>
    <dgm:cxn modelId="{ECB51816-BB8D-4D83-B44B-2D408A2567D7}" type="presParOf" srcId="{66B98B9F-7F7E-4E27-8550-93694EBD1B98}" destId="{FA783BE1-97AD-4F94-A470-E7DAD6DFF688}" srcOrd="1" destOrd="0" presId="urn:microsoft.com/office/officeart/2005/8/layout/radial3"/>
    <dgm:cxn modelId="{39237C03-18FC-4AF7-A225-CCCC3FDC8657}" type="presParOf" srcId="{66B98B9F-7F7E-4E27-8550-93694EBD1B98}" destId="{2F4917D6-BD68-4BCD-B4B9-B4D719014E97}" srcOrd="2" destOrd="0" presId="urn:microsoft.com/office/officeart/2005/8/layout/radial3"/>
    <dgm:cxn modelId="{AF2A55D7-BE34-4727-AD37-93C7D4C9FA31}" type="presParOf" srcId="{66B98B9F-7F7E-4E27-8550-93694EBD1B98}" destId="{171F98DE-74C8-4604-B870-76CFE13D6BFE}" srcOrd="3" destOrd="0" presId="urn:microsoft.com/office/officeart/2005/8/layout/radial3"/>
    <dgm:cxn modelId="{26D8656D-B6F7-41B8-8887-564378078E20}" type="presParOf" srcId="{66B98B9F-7F7E-4E27-8550-93694EBD1B98}" destId="{41C0C9EF-D2DF-492F-A380-4D4A2D1F8334}" srcOrd="4" destOrd="0" presId="urn:microsoft.com/office/officeart/2005/8/layout/radial3"/>
    <dgm:cxn modelId="{1565B65F-1F3C-4A32-AB29-23ABC5074770}" type="presParOf" srcId="{66B98B9F-7F7E-4E27-8550-93694EBD1B98}" destId="{ABBC96D1-7AA8-4861-8068-9F4317225717}" srcOrd="5" destOrd="0" presId="urn:microsoft.com/office/officeart/2005/8/layout/radial3"/>
    <dgm:cxn modelId="{631E6CF8-1FEC-4A8E-8997-FC32CC7542FD}" type="presParOf" srcId="{66B98B9F-7F7E-4E27-8550-93694EBD1B98}" destId="{75BAEEAA-1FCE-4160-9EDA-255D781FE124}" srcOrd="6" destOrd="0" presId="urn:microsoft.com/office/officeart/2005/8/layout/radial3"/>
    <dgm:cxn modelId="{3099CDD9-31A5-4D6F-BDF3-0F6FE6DBD8A4}" type="presParOf" srcId="{66B98B9F-7F7E-4E27-8550-93694EBD1B98}" destId="{63BA7DA0-5EC5-443C-A49A-C1ABCF594A54}" srcOrd="7" destOrd="0" presId="urn:microsoft.com/office/officeart/2005/8/layout/radial3"/>
    <dgm:cxn modelId="{8750DC33-E238-415D-A77F-A28371E6BD47}" type="presParOf" srcId="{66B98B9F-7F7E-4E27-8550-93694EBD1B98}" destId="{A600BED0-89BC-4CDB-A53B-D937B80084B3}" srcOrd="8" destOrd="0" presId="urn:microsoft.com/office/officeart/2005/8/layout/radial3"/>
    <dgm:cxn modelId="{13014D99-29A7-4BD5-BD90-8E684A6F3675}" type="presParOf" srcId="{66B98B9F-7F7E-4E27-8550-93694EBD1B98}" destId="{83F4D00A-FFD7-4156-B2AC-A371F26743B6}" srcOrd="9" destOrd="0" presId="urn:microsoft.com/office/officeart/2005/8/layout/radial3"/>
    <dgm:cxn modelId="{7709021F-3158-4A2D-AAEF-33FD2C05DBCD}" type="presParOf" srcId="{66B98B9F-7F7E-4E27-8550-93694EBD1B98}" destId="{715E3F61-6AF4-4021-B729-4F6776E55B9E}" srcOrd="10" destOrd="0" presId="urn:microsoft.com/office/officeart/2005/8/layout/radial3"/>
    <dgm:cxn modelId="{FE2324D9-85AB-4465-ABA4-625FBB3916D7}" type="presParOf" srcId="{66B98B9F-7F7E-4E27-8550-93694EBD1B98}" destId="{C6C3D211-15E2-41E1-91EC-CE0D5A120FCB}" srcOrd="11" destOrd="0" presId="urn:microsoft.com/office/officeart/2005/8/layout/radial3"/>
    <dgm:cxn modelId="{AA1F3379-4D86-48BC-88A4-73DA60E62008}" type="presParOf" srcId="{66B98B9F-7F7E-4E27-8550-93694EBD1B98}" destId="{E18264F6-D724-4A37-85E1-82405FBA2B80}" srcOrd="12" destOrd="0" presId="urn:microsoft.com/office/officeart/2005/8/layout/radial3"/>
    <dgm:cxn modelId="{16422F78-5103-4BDF-B556-0C93015FAC1B}" type="presParOf" srcId="{66B98B9F-7F7E-4E27-8550-93694EBD1B98}" destId="{3B3ACBCB-8531-4934-BFAB-E6706FCCD3EF}" srcOrd="13" destOrd="0" presId="urn:microsoft.com/office/officeart/2005/8/layout/radial3"/>
    <dgm:cxn modelId="{72FC4DFF-89EC-47FB-B8C5-531E465F6B5E}" type="presParOf" srcId="{66B98B9F-7F7E-4E27-8550-93694EBD1B98}" destId="{FE83190F-09B2-425D-ABA1-2A5A85D5D7D8}" srcOrd="1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68F2E4-1FA7-4944-8E4E-FA35EA73D041}" type="doc">
      <dgm:prSet loTypeId="urn:microsoft.com/office/officeart/2005/8/layout/cycle2" loCatId="cycle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75435D0-85BC-4A60-A283-F197DA71A730}">
      <dgm:prSet phldrT="[Text]"/>
      <dgm:spPr/>
      <dgm:t>
        <a:bodyPr/>
        <a:lstStyle/>
        <a:p>
          <a:r>
            <a:rPr lang="de-CH" dirty="0" err="1" smtClean="0"/>
            <a:t>Ops</a:t>
          </a:r>
          <a:r>
            <a:rPr lang="de-CH" dirty="0" smtClean="0"/>
            <a:t> </a:t>
          </a:r>
          <a:r>
            <a:rPr lang="de-CH" dirty="0" err="1" smtClean="0"/>
            <a:t>support</a:t>
          </a:r>
          <a:endParaRPr lang="en-US" dirty="0"/>
        </a:p>
      </dgm:t>
    </dgm:pt>
    <dgm:pt modelId="{F8A1F2C4-6666-4280-A417-4A341A6AAA1F}" type="parTrans" cxnId="{A1FA3F46-A74A-4F5C-B267-2B5E540E3794}">
      <dgm:prSet/>
      <dgm:spPr/>
      <dgm:t>
        <a:bodyPr/>
        <a:lstStyle/>
        <a:p>
          <a:endParaRPr lang="en-US"/>
        </a:p>
      </dgm:t>
    </dgm:pt>
    <dgm:pt modelId="{A9263183-82E8-48A9-9579-CF7710AB72B7}" type="sibTrans" cxnId="{A1FA3F46-A74A-4F5C-B267-2B5E540E3794}">
      <dgm:prSet/>
      <dgm:spPr/>
      <dgm:t>
        <a:bodyPr/>
        <a:lstStyle/>
        <a:p>
          <a:endParaRPr lang="en-US"/>
        </a:p>
      </dgm:t>
    </dgm:pt>
    <dgm:pt modelId="{1CC45DD5-008E-499E-9771-66BF1704BBFC}">
      <dgm:prSet phldrT="[Text]"/>
      <dgm:spPr/>
      <dgm:t>
        <a:bodyPr/>
        <a:lstStyle/>
        <a:p>
          <a:r>
            <a:rPr lang="de-CH" dirty="0" smtClean="0"/>
            <a:t>Training</a:t>
          </a:r>
          <a:endParaRPr lang="en-US" dirty="0"/>
        </a:p>
      </dgm:t>
    </dgm:pt>
    <dgm:pt modelId="{91C52BD8-FA10-47C0-B2FC-7C1029D104C0}" type="parTrans" cxnId="{9D9D0A96-3A9B-4CD5-9169-64CC2B63265E}">
      <dgm:prSet/>
      <dgm:spPr/>
      <dgm:t>
        <a:bodyPr/>
        <a:lstStyle/>
        <a:p>
          <a:endParaRPr lang="en-US"/>
        </a:p>
      </dgm:t>
    </dgm:pt>
    <dgm:pt modelId="{365A34F1-10D2-41CD-BA22-00AA25259149}" type="sibTrans" cxnId="{9D9D0A96-3A9B-4CD5-9169-64CC2B63265E}">
      <dgm:prSet/>
      <dgm:spPr/>
      <dgm:t>
        <a:bodyPr/>
        <a:lstStyle/>
        <a:p>
          <a:endParaRPr lang="en-US"/>
        </a:p>
      </dgm:t>
    </dgm:pt>
    <dgm:pt modelId="{3199541F-571B-413A-946D-7E6DC49AFA36}">
      <dgm:prSet phldrT="[Text]"/>
      <dgm:spPr/>
      <dgm:t>
        <a:bodyPr/>
        <a:lstStyle/>
        <a:p>
          <a:r>
            <a:rPr lang="de-CH" dirty="0" err="1" smtClean="0"/>
            <a:t>Recurrent</a:t>
          </a:r>
          <a:endParaRPr lang="en-US" dirty="0"/>
        </a:p>
      </dgm:t>
    </dgm:pt>
    <dgm:pt modelId="{8304BAB0-29A1-4CED-A08A-7F34E56329E0}" type="parTrans" cxnId="{6EDCCBD8-9504-4417-B0A9-957DC082A644}">
      <dgm:prSet/>
      <dgm:spPr/>
      <dgm:t>
        <a:bodyPr/>
        <a:lstStyle/>
        <a:p>
          <a:endParaRPr lang="en-US"/>
        </a:p>
      </dgm:t>
    </dgm:pt>
    <dgm:pt modelId="{AC13C7FB-9E37-46A7-B115-1B1184DF1250}" type="sibTrans" cxnId="{6EDCCBD8-9504-4417-B0A9-957DC082A644}">
      <dgm:prSet/>
      <dgm:spPr/>
      <dgm:t>
        <a:bodyPr/>
        <a:lstStyle/>
        <a:p>
          <a:endParaRPr lang="en-US"/>
        </a:p>
      </dgm:t>
    </dgm:pt>
    <dgm:pt modelId="{79816CED-D7E9-4DD6-B0A7-7A0F93954F8F}">
      <dgm:prSet phldrT="[Text]"/>
      <dgm:spPr/>
      <dgm:t>
        <a:bodyPr/>
        <a:lstStyle/>
        <a:p>
          <a:r>
            <a:rPr lang="de-CH" dirty="0" smtClean="0"/>
            <a:t>Publications</a:t>
          </a:r>
          <a:endParaRPr lang="en-US" dirty="0"/>
        </a:p>
      </dgm:t>
    </dgm:pt>
    <dgm:pt modelId="{B195AE97-1FE4-4C56-8F89-07EC3CFB98D0}" type="parTrans" cxnId="{BF28372F-1F88-44AC-8E63-D48FECFEBE61}">
      <dgm:prSet/>
      <dgm:spPr/>
      <dgm:t>
        <a:bodyPr/>
        <a:lstStyle/>
        <a:p>
          <a:endParaRPr lang="en-US"/>
        </a:p>
      </dgm:t>
    </dgm:pt>
    <dgm:pt modelId="{943182AF-3CB3-43FA-8B24-D757D46D5BC0}" type="sibTrans" cxnId="{BF28372F-1F88-44AC-8E63-D48FECFEBE61}">
      <dgm:prSet/>
      <dgm:spPr/>
      <dgm:t>
        <a:bodyPr/>
        <a:lstStyle/>
        <a:p>
          <a:endParaRPr lang="en-US"/>
        </a:p>
      </dgm:t>
    </dgm:pt>
    <dgm:pt modelId="{3692525D-B2F4-42C1-B6C2-42BE8EB2440B}">
      <dgm:prSet phldrT="[Text]"/>
      <dgm:spPr/>
      <dgm:t>
        <a:bodyPr/>
        <a:lstStyle/>
        <a:p>
          <a:r>
            <a:rPr lang="de-CH" dirty="0" err="1" smtClean="0"/>
            <a:t>Awareness</a:t>
          </a:r>
          <a:endParaRPr lang="en-US" dirty="0"/>
        </a:p>
      </dgm:t>
    </dgm:pt>
    <dgm:pt modelId="{A1454950-15DE-4020-91C4-B50819EF4244}" type="parTrans" cxnId="{834C3B01-97DD-46FF-9222-AB92F05A89D6}">
      <dgm:prSet/>
      <dgm:spPr/>
      <dgm:t>
        <a:bodyPr/>
        <a:lstStyle/>
        <a:p>
          <a:endParaRPr lang="en-US"/>
        </a:p>
      </dgm:t>
    </dgm:pt>
    <dgm:pt modelId="{BD9442F8-B2E9-4410-8301-6C2E4B959E75}" type="sibTrans" cxnId="{834C3B01-97DD-46FF-9222-AB92F05A89D6}">
      <dgm:prSet/>
      <dgm:spPr/>
      <dgm:t>
        <a:bodyPr/>
        <a:lstStyle/>
        <a:p>
          <a:endParaRPr lang="en-US"/>
        </a:p>
      </dgm:t>
    </dgm:pt>
    <dgm:pt modelId="{24FBCC11-EB54-4F0E-9283-0580B3C7D39E}">
      <dgm:prSet/>
      <dgm:spPr/>
      <dgm:t>
        <a:bodyPr/>
        <a:lstStyle/>
        <a:p>
          <a:r>
            <a:rPr lang="de-CH" dirty="0" err="1" smtClean="0"/>
            <a:t>Confidential</a:t>
          </a:r>
          <a:endParaRPr lang="de-CH" dirty="0" smtClean="0"/>
        </a:p>
        <a:p>
          <a:r>
            <a:rPr lang="de-CH" dirty="0" err="1" smtClean="0"/>
            <a:t>reporting</a:t>
          </a:r>
          <a:endParaRPr lang="en-US" dirty="0"/>
        </a:p>
      </dgm:t>
    </dgm:pt>
    <dgm:pt modelId="{F7528D73-49AC-426A-9723-D5329199DC55}" type="parTrans" cxnId="{449466D0-54D8-4496-92B5-F170F15CDCCE}">
      <dgm:prSet/>
      <dgm:spPr/>
      <dgm:t>
        <a:bodyPr/>
        <a:lstStyle/>
        <a:p>
          <a:endParaRPr lang="en-US"/>
        </a:p>
      </dgm:t>
    </dgm:pt>
    <dgm:pt modelId="{9AD600A9-C634-4DDB-B8CE-D8CF6FBED2F6}" type="sibTrans" cxnId="{449466D0-54D8-4496-92B5-F170F15CDCCE}">
      <dgm:prSet/>
      <dgm:spPr/>
      <dgm:t>
        <a:bodyPr/>
        <a:lstStyle/>
        <a:p>
          <a:endParaRPr lang="en-US"/>
        </a:p>
      </dgm:t>
    </dgm:pt>
    <dgm:pt modelId="{D507ABF5-1D1F-4FFA-80C9-7796DB0969ED}">
      <dgm:prSet/>
      <dgm:spPr/>
      <dgm:t>
        <a:bodyPr/>
        <a:lstStyle/>
        <a:p>
          <a:r>
            <a:rPr lang="de-CH" dirty="0" smtClean="0"/>
            <a:t>Reporting</a:t>
          </a:r>
          <a:endParaRPr lang="en-US" dirty="0"/>
        </a:p>
      </dgm:t>
    </dgm:pt>
    <dgm:pt modelId="{DF6D46B1-FD46-4820-9383-D4A46697B900}" type="parTrans" cxnId="{2AF8D73F-8BEC-4CAE-8586-8E693BDAFBF3}">
      <dgm:prSet/>
      <dgm:spPr/>
      <dgm:t>
        <a:bodyPr/>
        <a:lstStyle/>
        <a:p>
          <a:endParaRPr lang="en-US"/>
        </a:p>
      </dgm:t>
    </dgm:pt>
    <dgm:pt modelId="{1CFE2085-A5A9-4A50-84D0-FC680AB16C1A}" type="sibTrans" cxnId="{2AF8D73F-8BEC-4CAE-8586-8E693BDAFBF3}">
      <dgm:prSet/>
      <dgm:spPr/>
      <dgm:t>
        <a:bodyPr/>
        <a:lstStyle/>
        <a:p>
          <a:endParaRPr lang="en-US"/>
        </a:p>
      </dgm:t>
    </dgm:pt>
    <dgm:pt modelId="{FDAB7978-E156-41FB-970C-CDDDF3B9A968}" type="pres">
      <dgm:prSet presAssocID="{6568F2E4-1FA7-4944-8E4E-FA35EA73D04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672F19-E4A1-425D-891F-74012B841F3B}" type="pres">
      <dgm:prSet presAssocID="{D75435D0-85BC-4A60-A283-F197DA71A73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AF073-879D-4EBB-9D4E-8BBD46143176}" type="pres">
      <dgm:prSet presAssocID="{A9263183-82E8-48A9-9579-CF7710AB72B7}" presName="sibTrans" presStyleLbl="sibTrans2D1" presStyleIdx="0" presStyleCnt="7" custAng="16577902" custLinFactY="100000" custLinFactNeighborX="-59190" custLinFactNeighborY="110961"/>
      <dgm:spPr/>
      <dgm:t>
        <a:bodyPr/>
        <a:lstStyle/>
        <a:p>
          <a:endParaRPr lang="en-US"/>
        </a:p>
      </dgm:t>
    </dgm:pt>
    <dgm:pt modelId="{26F9D2D0-A209-4B1D-8FF9-2DC450A29E72}" type="pres">
      <dgm:prSet presAssocID="{A9263183-82E8-48A9-9579-CF7710AB72B7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CC733E46-462B-4678-BE8A-DF6F57D58C63}" type="pres">
      <dgm:prSet presAssocID="{1CC45DD5-008E-499E-9771-66BF1704BBF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1CF166-F6B9-4C06-B985-730C0949050F}" type="pres">
      <dgm:prSet presAssocID="{365A34F1-10D2-41CD-BA22-00AA25259149}" presName="sibTrans" presStyleLbl="sibTrans2D1" presStyleIdx="1" presStyleCnt="7" custAng="16474058" custLinFactX="-60935" custLinFactNeighborX="-100000" custLinFactNeighborY="56537"/>
      <dgm:spPr/>
      <dgm:t>
        <a:bodyPr/>
        <a:lstStyle/>
        <a:p>
          <a:endParaRPr lang="en-US"/>
        </a:p>
      </dgm:t>
    </dgm:pt>
    <dgm:pt modelId="{D73DF3C8-D155-48B8-BB36-877B079C8604}" type="pres">
      <dgm:prSet presAssocID="{365A34F1-10D2-41CD-BA22-00AA25259149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17F86CE7-6B71-46DF-8155-900065A39D2C}" type="pres">
      <dgm:prSet presAssocID="{3199541F-571B-413A-946D-7E6DC49AFA3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476B7-7449-4381-B014-CA3C965A46D4}" type="pres">
      <dgm:prSet presAssocID="{AC13C7FB-9E37-46A7-B115-1B1184DF1250}" presName="sibTrans" presStyleLbl="sibTrans2D1" presStyleIdx="2" presStyleCnt="7" custAng="16329405" custLinFactX="-5098" custLinFactNeighborX="-100000" custLinFactNeighborY="-45897"/>
      <dgm:spPr/>
      <dgm:t>
        <a:bodyPr/>
        <a:lstStyle/>
        <a:p>
          <a:endParaRPr lang="en-US"/>
        </a:p>
      </dgm:t>
    </dgm:pt>
    <dgm:pt modelId="{1F371293-3F7F-4ED8-8A2F-2A6A3D47DD39}" type="pres">
      <dgm:prSet presAssocID="{AC13C7FB-9E37-46A7-B115-1B1184DF1250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FF80390C-2B73-40E1-92E8-3998BE6113A2}" type="pres">
      <dgm:prSet presAssocID="{79816CED-D7E9-4DD6-B0A7-7A0F93954F8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C2AA16-EAB7-4FE9-BB6D-83D79CDE3BE0}" type="pres">
      <dgm:prSet presAssocID="{943182AF-3CB3-43FA-8B24-D757D46D5BC0}" presName="sibTrans" presStyleLbl="sibTrans2D1" presStyleIdx="3" presStyleCnt="7" custAng="16200000" custLinFactY="-49950" custLinFactNeighborX="17663" custLinFactNeighborY="-100000"/>
      <dgm:spPr/>
      <dgm:t>
        <a:bodyPr/>
        <a:lstStyle/>
        <a:p>
          <a:endParaRPr lang="en-US"/>
        </a:p>
      </dgm:t>
    </dgm:pt>
    <dgm:pt modelId="{C225894E-6C93-454D-ADB0-ADFC8D693194}" type="pres">
      <dgm:prSet presAssocID="{943182AF-3CB3-43FA-8B24-D757D46D5BC0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6480AD7D-5AB9-4930-BF41-FE6F11C09239}" type="pres">
      <dgm:prSet presAssocID="{24FBCC11-EB54-4F0E-9283-0580B3C7D39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CD7FF-7690-4090-8FED-9C1D4414BB45}" type="pres">
      <dgm:prSet presAssocID="{9AD600A9-C634-4DDB-B8CE-D8CF6FBED2F6}" presName="sibTrans" presStyleLbl="sibTrans2D1" presStyleIdx="4" presStyleCnt="7" custAng="15248231" custLinFactX="59536" custLinFactNeighborX="100000" custLinFactNeighborY="-84035"/>
      <dgm:spPr/>
      <dgm:t>
        <a:bodyPr/>
        <a:lstStyle/>
        <a:p>
          <a:endParaRPr lang="en-US"/>
        </a:p>
      </dgm:t>
    </dgm:pt>
    <dgm:pt modelId="{C19A783B-4DDC-4466-A942-3F805D32B7A0}" type="pres">
      <dgm:prSet presAssocID="{9AD600A9-C634-4DDB-B8CE-D8CF6FBED2F6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E269EDC4-09E5-4D37-AE1D-AF207F1C5CE6}" type="pres">
      <dgm:prSet presAssocID="{D507ABF5-1D1F-4FFA-80C9-7796DB0969E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E618F4-6374-4AA1-9B95-ACD858E042BB}" type="pres">
      <dgm:prSet presAssocID="{1CFE2085-A5A9-4A50-84D0-FC680AB16C1A}" presName="sibTrans" presStyleLbl="sibTrans2D1" presStyleIdx="5" presStyleCnt="7" custAng="16613087" custLinFactX="100000" custLinFactNeighborX="135375" custLinFactNeighborY="52200"/>
      <dgm:spPr/>
      <dgm:t>
        <a:bodyPr/>
        <a:lstStyle/>
        <a:p>
          <a:endParaRPr lang="en-US"/>
        </a:p>
      </dgm:t>
    </dgm:pt>
    <dgm:pt modelId="{165FB14F-C2AE-45CD-A76F-482BEC531279}" type="pres">
      <dgm:prSet presAssocID="{1CFE2085-A5A9-4A50-84D0-FC680AB16C1A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FBA6183E-8449-4568-B447-F1D51FDC9A2C}" type="pres">
      <dgm:prSet presAssocID="{3692525D-B2F4-42C1-B6C2-42BE8EB2440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B2BC4D-D7F5-48C8-9AAC-7895C5430630}" type="pres">
      <dgm:prSet presAssocID="{BD9442F8-B2E9-4410-8301-6C2E4B959E75}" presName="sibTrans" presStyleLbl="sibTrans2D1" presStyleIdx="6" presStyleCnt="7" custAng="15752279" custLinFactX="43475" custLinFactY="100000" custLinFactNeighborX="100000" custLinFactNeighborY="108605"/>
      <dgm:spPr/>
      <dgm:t>
        <a:bodyPr/>
        <a:lstStyle/>
        <a:p>
          <a:endParaRPr lang="en-US"/>
        </a:p>
      </dgm:t>
    </dgm:pt>
    <dgm:pt modelId="{D1C1B62A-029E-4B8B-8F66-979D9DE86707}" type="pres">
      <dgm:prSet presAssocID="{BD9442F8-B2E9-4410-8301-6C2E4B959E75}" presName="connectorText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9D9D0A96-3A9B-4CD5-9169-64CC2B63265E}" srcId="{6568F2E4-1FA7-4944-8E4E-FA35EA73D041}" destId="{1CC45DD5-008E-499E-9771-66BF1704BBFC}" srcOrd="1" destOrd="0" parTransId="{91C52BD8-FA10-47C0-B2FC-7C1029D104C0}" sibTransId="{365A34F1-10D2-41CD-BA22-00AA25259149}"/>
    <dgm:cxn modelId="{6EDCCBD8-9504-4417-B0A9-957DC082A644}" srcId="{6568F2E4-1FA7-4944-8E4E-FA35EA73D041}" destId="{3199541F-571B-413A-946D-7E6DC49AFA36}" srcOrd="2" destOrd="0" parTransId="{8304BAB0-29A1-4CED-A08A-7F34E56329E0}" sibTransId="{AC13C7FB-9E37-46A7-B115-1B1184DF1250}"/>
    <dgm:cxn modelId="{734DEFE6-FC17-4DFE-8EB1-72B0CB98614E}" type="presOf" srcId="{A9263183-82E8-48A9-9579-CF7710AB72B7}" destId="{870AF073-879D-4EBB-9D4E-8BBD46143176}" srcOrd="0" destOrd="0" presId="urn:microsoft.com/office/officeart/2005/8/layout/cycle2"/>
    <dgm:cxn modelId="{8A912E68-4D0F-4338-9655-FE369F641265}" type="presOf" srcId="{24FBCC11-EB54-4F0E-9283-0580B3C7D39E}" destId="{6480AD7D-5AB9-4930-BF41-FE6F11C09239}" srcOrd="0" destOrd="0" presId="urn:microsoft.com/office/officeart/2005/8/layout/cycle2"/>
    <dgm:cxn modelId="{DB5ED86B-EE2E-4632-98C6-30EC0AC12638}" type="presOf" srcId="{D75435D0-85BC-4A60-A283-F197DA71A730}" destId="{C1672F19-E4A1-425D-891F-74012B841F3B}" srcOrd="0" destOrd="0" presId="urn:microsoft.com/office/officeart/2005/8/layout/cycle2"/>
    <dgm:cxn modelId="{E28B91CE-8FAD-4CCE-B9AF-60EC14C244A7}" type="presOf" srcId="{6568F2E4-1FA7-4944-8E4E-FA35EA73D041}" destId="{FDAB7978-E156-41FB-970C-CDDDF3B9A968}" srcOrd="0" destOrd="0" presId="urn:microsoft.com/office/officeart/2005/8/layout/cycle2"/>
    <dgm:cxn modelId="{A1FA3F46-A74A-4F5C-B267-2B5E540E3794}" srcId="{6568F2E4-1FA7-4944-8E4E-FA35EA73D041}" destId="{D75435D0-85BC-4A60-A283-F197DA71A730}" srcOrd="0" destOrd="0" parTransId="{F8A1F2C4-6666-4280-A417-4A341A6AAA1F}" sibTransId="{A9263183-82E8-48A9-9579-CF7710AB72B7}"/>
    <dgm:cxn modelId="{1341BC95-A1D4-44C4-B3FC-A5282F0346F4}" type="presOf" srcId="{365A34F1-10D2-41CD-BA22-00AA25259149}" destId="{4C1CF166-F6B9-4C06-B985-730C0949050F}" srcOrd="0" destOrd="0" presId="urn:microsoft.com/office/officeart/2005/8/layout/cycle2"/>
    <dgm:cxn modelId="{570E212B-BF3D-4E79-9D69-4028C2E9B08D}" type="presOf" srcId="{943182AF-3CB3-43FA-8B24-D757D46D5BC0}" destId="{C225894E-6C93-454D-ADB0-ADFC8D693194}" srcOrd="1" destOrd="0" presId="urn:microsoft.com/office/officeart/2005/8/layout/cycle2"/>
    <dgm:cxn modelId="{AB424AD2-E08B-4887-AC42-BE04A92F7F3C}" type="presOf" srcId="{AC13C7FB-9E37-46A7-B115-1B1184DF1250}" destId="{1F371293-3F7F-4ED8-8A2F-2A6A3D47DD39}" srcOrd="1" destOrd="0" presId="urn:microsoft.com/office/officeart/2005/8/layout/cycle2"/>
    <dgm:cxn modelId="{CB13BAD8-6C94-4A0C-9ECE-79BDA7F50650}" type="presOf" srcId="{BD9442F8-B2E9-4410-8301-6C2E4B959E75}" destId="{D1C1B62A-029E-4B8B-8F66-979D9DE86707}" srcOrd="1" destOrd="0" presId="urn:microsoft.com/office/officeart/2005/8/layout/cycle2"/>
    <dgm:cxn modelId="{3E714322-3A2F-4701-BF18-7B7F25DFC882}" type="presOf" srcId="{3199541F-571B-413A-946D-7E6DC49AFA36}" destId="{17F86CE7-6B71-46DF-8155-900065A39D2C}" srcOrd="0" destOrd="0" presId="urn:microsoft.com/office/officeart/2005/8/layout/cycle2"/>
    <dgm:cxn modelId="{449466D0-54D8-4496-92B5-F170F15CDCCE}" srcId="{6568F2E4-1FA7-4944-8E4E-FA35EA73D041}" destId="{24FBCC11-EB54-4F0E-9283-0580B3C7D39E}" srcOrd="4" destOrd="0" parTransId="{F7528D73-49AC-426A-9723-D5329199DC55}" sibTransId="{9AD600A9-C634-4DDB-B8CE-D8CF6FBED2F6}"/>
    <dgm:cxn modelId="{17C0694C-8582-4789-8F20-04E1F8EB0303}" type="presOf" srcId="{BD9442F8-B2E9-4410-8301-6C2E4B959E75}" destId="{C0B2BC4D-D7F5-48C8-9AAC-7895C5430630}" srcOrd="0" destOrd="0" presId="urn:microsoft.com/office/officeart/2005/8/layout/cycle2"/>
    <dgm:cxn modelId="{D86BB9FD-92F3-4EE6-BE5F-7E55D570E155}" type="presOf" srcId="{365A34F1-10D2-41CD-BA22-00AA25259149}" destId="{D73DF3C8-D155-48B8-BB36-877B079C8604}" srcOrd="1" destOrd="0" presId="urn:microsoft.com/office/officeart/2005/8/layout/cycle2"/>
    <dgm:cxn modelId="{AAD775C8-BC3C-4445-8893-7297A33A145D}" type="presOf" srcId="{1CC45DD5-008E-499E-9771-66BF1704BBFC}" destId="{CC733E46-462B-4678-BE8A-DF6F57D58C63}" srcOrd="0" destOrd="0" presId="urn:microsoft.com/office/officeart/2005/8/layout/cycle2"/>
    <dgm:cxn modelId="{52B2CC29-7057-45D6-A02A-22023023E8BC}" type="presOf" srcId="{D507ABF5-1D1F-4FFA-80C9-7796DB0969ED}" destId="{E269EDC4-09E5-4D37-AE1D-AF207F1C5CE6}" srcOrd="0" destOrd="0" presId="urn:microsoft.com/office/officeart/2005/8/layout/cycle2"/>
    <dgm:cxn modelId="{D2E9FE1E-F2F5-402A-B8B4-59A8D6B6A096}" type="presOf" srcId="{943182AF-3CB3-43FA-8B24-D757D46D5BC0}" destId="{F2C2AA16-EAB7-4FE9-BB6D-83D79CDE3BE0}" srcOrd="0" destOrd="0" presId="urn:microsoft.com/office/officeart/2005/8/layout/cycle2"/>
    <dgm:cxn modelId="{202110F6-9777-4E20-B682-B325DC0267DC}" type="presOf" srcId="{9AD600A9-C634-4DDB-B8CE-D8CF6FBED2F6}" destId="{190CD7FF-7690-4090-8FED-9C1D4414BB45}" srcOrd="0" destOrd="0" presId="urn:microsoft.com/office/officeart/2005/8/layout/cycle2"/>
    <dgm:cxn modelId="{BF28372F-1F88-44AC-8E63-D48FECFEBE61}" srcId="{6568F2E4-1FA7-4944-8E4E-FA35EA73D041}" destId="{79816CED-D7E9-4DD6-B0A7-7A0F93954F8F}" srcOrd="3" destOrd="0" parTransId="{B195AE97-1FE4-4C56-8F89-07EC3CFB98D0}" sibTransId="{943182AF-3CB3-43FA-8B24-D757D46D5BC0}"/>
    <dgm:cxn modelId="{EC35878B-B2D4-4686-8E4B-6AD434D30387}" type="presOf" srcId="{9AD600A9-C634-4DDB-B8CE-D8CF6FBED2F6}" destId="{C19A783B-4DDC-4466-A942-3F805D32B7A0}" srcOrd="1" destOrd="0" presId="urn:microsoft.com/office/officeart/2005/8/layout/cycle2"/>
    <dgm:cxn modelId="{3204D1E1-6C77-44CE-A562-0B7FE07971BB}" type="presOf" srcId="{79816CED-D7E9-4DD6-B0A7-7A0F93954F8F}" destId="{FF80390C-2B73-40E1-92E8-3998BE6113A2}" srcOrd="0" destOrd="0" presId="urn:microsoft.com/office/officeart/2005/8/layout/cycle2"/>
    <dgm:cxn modelId="{EFE259DD-EF90-44C4-A596-A584398E0E45}" type="presOf" srcId="{1CFE2085-A5A9-4A50-84D0-FC680AB16C1A}" destId="{165FB14F-C2AE-45CD-A76F-482BEC531279}" srcOrd="1" destOrd="0" presId="urn:microsoft.com/office/officeart/2005/8/layout/cycle2"/>
    <dgm:cxn modelId="{12C5225A-7EDC-4177-9AAE-81A6E384EEA0}" type="presOf" srcId="{3692525D-B2F4-42C1-B6C2-42BE8EB2440B}" destId="{FBA6183E-8449-4568-B447-F1D51FDC9A2C}" srcOrd="0" destOrd="0" presId="urn:microsoft.com/office/officeart/2005/8/layout/cycle2"/>
    <dgm:cxn modelId="{2AF8D73F-8BEC-4CAE-8586-8E693BDAFBF3}" srcId="{6568F2E4-1FA7-4944-8E4E-FA35EA73D041}" destId="{D507ABF5-1D1F-4FFA-80C9-7796DB0969ED}" srcOrd="5" destOrd="0" parTransId="{DF6D46B1-FD46-4820-9383-D4A46697B900}" sibTransId="{1CFE2085-A5A9-4A50-84D0-FC680AB16C1A}"/>
    <dgm:cxn modelId="{AF71E0B1-F96D-4B39-861A-0A631FC4D911}" type="presOf" srcId="{A9263183-82E8-48A9-9579-CF7710AB72B7}" destId="{26F9D2D0-A209-4B1D-8FF9-2DC450A29E72}" srcOrd="1" destOrd="0" presId="urn:microsoft.com/office/officeart/2005/8/layout/cycle2"/>
    <dgm:cxn modelId="{5BCBBB34-D3BA-4889-BAF1-A605D83E24E6}" type="presOf" srcId="{AC13C7FB-9E37-46A7-B115-1B1184DF1250}" destId="{66B476B7-7449-4381-B014-CA3C965A46D4}" srcOrd="0" destOrd="0" presId="urn:microsoft.com/office/officeart/2005/8/layout/cycle2"/>
    <dgm:cxn modelId="{834C3B01-97DD-46FF-9222-AB92F05A89D6}" srcId="{6568F2E4-1FA7-4944-8E4E-FA35EA73D041}" destId="{3692525D-B2F4-42C1-B6C2-42BE8EB2440B}" srcOrd="6" destOrd="0" parTransId="{A1454950-15DE-4020-91C4-B50819EF4244}" sibTransId="{BD9442F8-B2E9-4410-8301-6C2E4B959E75}"/>
    <dgm:cxn modelId="{D5670074-58B9-4254-9F75-ECA18BEE9CAF}" type="presOf" srcId="{1CFE2085-A5A9-4A50-84D0-FC680AB16C1A}" destId="{CCE618F4-6374-4AA1-9B95-ACD858E042BB}" srcOrd="0" destOrd="0" presId="urn:microsoft.com/office/officeart/2005/8/layout/cycle2"/>
    <dgm:cxn modelId="{DF64CEF5-C2B4-4885-A800-69B711C40C20}" type="presParOf" srcId="{FDAB7978-E156-41FB-970C-CDDDF3B9A968}" destId="{C1672F19-E4A1-425D-891F-74012B841F3B}" srcOrd="0" destOrd="0" presId="urn:microsoft.com/office/officeart/2005/8/layout/cycle2"/>
    <dgm:cxn modelId="{552611FA-DC26-4753-85E2-ABA9B6747E2E}" type="presParOf" srcId="{FDAB7978-E156-41FB-970C-CDDDF3B9A968}" destId="{870AF073-879D-4EBB-9D4E-8BBD46143176}" srcOrd="1" destOrd="0" presId="urn:microsoft.com/office/officeart/2005/8/layout/cycle2"/>
    <dgm:cxn modelId="{C54BA758-221A-4558-ABBE-863474F1DAB8}" type="presParOf" srcId="{870AF073-879D-4EBB-9D4E-8BBD46143176}" destId="{26F9D2D0-A209-4B1D-8FF9-2DC450A29E72}" srcOrd="0" destOrd="0" presId="urn:microsoft.com/office/officeart/2005/8/layout/cycle2"/>
    <dgm:cxn modelId="{46AD26CE-3401-4B4F-8333-6A857525094A}" type="presParOf" srcId="{FDAB7978-E156-41FB-970C-CDDDF3B9A968}" destId="{CC733E46-462B-4678-BE8A-DF6F57D58C63}" srcOrd="2" destOrd="0" presId="urn:microsoft.com/office/officeart/2005/8/layout/cycle2"/>
    <dgm:cxn modelId="{97440787-0DCB-4898-B721-B9E52B71170E}" type="presParOf" srcId="{FDAB7978-E156-41FB-970C-CDDDF3B9A968}" destId="{4C1CF166-F6B9-4C06-B985-730C0949050F}" srcOrd="3" destOrd="0" presId="urn:microsoft.com/office/officeart/2005/8/layout/cycle2"/>
    <dgm:cxn modelId="{7EE04C02-2800-4363-AF7C-859FE29EAEA4}" type="presParOf" srcId="{4C1CF166-F6B9-4C06-B985-730C0949050F}" destId="{D73DF3C8-D155-48B8-BB36-877B079C8604}" srcOrd="0" destOrd="0" presId="urn:microsoft.com/office/officeart/2005/8/layout/cycle2"/>
    <dgm:cxn modelId="{DC160CA4-8F8F-4A4A-8FAF-5AE3BC24F64C}" type="presParOf" srcId="{FDAB7978-E156-41FB-970C-CDDDF3B9A968}" destId="{17F86CE7-6B71-46DF-8155-900065A39D2C}" srcOrd="4" destOrd="0" presId="urn:microsoft.com/office/officeart/2005/8/layout/cycle2"/>
    <dgm:cxn modelId="{83142201-F81F-41FF-A873-5378110E14FD}" type="presParOf" srcId="{FDAB7978-E156-41FB-970C-CDDDF3B9A968}" destId="{66B476B7-7449-4381-B014-CA3C965A46D4}" srcOrd="5" destOrd="0" presId="urn:microsoft.com/office/officeart/2005/8/layout/cycle2"/>
    <dgm:cxn modelId="{B12E7E90-A0CC-4FE4-9070-6BBCFFEE0A2B}" type="presParOf" srcId="{66B476B7-7449-4381-B014-CA3C965A46D4}" destId="{1F371293-3F7F-4ED8-8A2F-2A6A3D47DD39}" srcOrd="0" destOrd="0" presId="urn:microsoft.com/office/officeart/2005/8/layout/cycle2"/>
    <dgm:cxn modelId="{74DEA177-F68E-4874-AB67-7613CEFD6314}" type="presParOf" srcId="{FDAB7978-E156-41FB-970C-CDDDF3B9A968}" destId="{FF80390C-2B73-40E1-92E8-3998BE6113A2}" srcOrd="6" destOrd="0" presId="urn:microsoft.com/office/officeart/2005/8/layout/cycle2"/>
    <dgm:cxn modelId="{36C183E3-052B-4A50-94AE-D1943D4700F2}" type="presParOf" srcId="{FDAB7978-E156-41FB-970C-CDDDF3B9A968}" destId="{F2C2AA16-EAB7-4FE9-BB6D-83D79CDE3BE0}" srcOrd="7" destOrd="0" presId="urn:microsoft.com/office/officeart/2005/8/layout/cycle2"/>
    <dgm:cxn modelId="{71E44EAC-D40C-4643-84AD-E2D466C42095}" type="presParOf" srcId="{F2C2AA16-EAB7-4FE9-BB6D-83D79CDE3BE0}" destId="{C225894E-6C93-454D-ADB0-ADFC8D693194}" srcOrd="0" destOrd="0" presId="urn:microsoft.com/office/officeart/2005/8/layout/cycle2"/>
    <dgm:cxn modelId="{F1C4907E-830C-40A7-8B24-5FF65E179937}" type="presParOf" srcId="{FDAB7978-E156-41FB-970C-CDDDF3B9A968}" destId="{6480AD7D-5AB9-4930-BF41-FE6F11C09239}" srcOrd="8" destOrd="0" presId="urn:microsoft.com/office/officeart/2005/8/layout/cycle2"/>
    <dgm:cxn modelId="{14A942B3-F3C5-450E-8734-A4F5D943ABB7}" type="presParOf" srcId="{FDAB7978-E156-41FB-970C-CDDDF3B9A968}" destId="{190CD7FF-7690-4090-8FED-9C1D4414BB45}" srcOrd="9" destOrd="0" presId="urn:microsoft.com/office/officeart/2005/8/layout/cycle2"/>
    <dgm:cxn modelId="{E4E2D73F-C277-463C-911D-EAE3FA7109E3}" type="presParOf" srcId="{190CD7FF-7690-4090-8FED-9C1D4414BB45}" destId="{C19A783B-4DDC-4466-A942-3F805D32B7A0}" srcOrd="0" destOrd="0" presId="urn:microsoft.com/office/officeart/2005/8/layout/cycle2"/>
    <dgm:cxn modelId="{91016052-A272-454A-88BC-402B63EA99CF}" type="presParOf" srcId="{FDAB7978-E156-41FB-970C-CDDDF3B9A968}" destId="{E269EDC4-09E5-4D37-AE1D-AF207F1C5CE6}" srcOrd="10" destOrd="0" presId="urn:microsoft.com/office/officeart/2005/8/layout/cycle2"/>
    <dgm:cxn modelId="{87849A13-7CBC-4CCC-8C74-474C7C6ACE61}" type="presParOf" srcId="{FDAB7978-E156-41FB-970C-CDDDF3B9A968}" destId="{CCE618F4-6374-4AA1-9B95-ACD858E042BB}" srcOrd="11" destOrd="0" presId="urn:microsoft.com/office/officeart/2005/8/layout/cycle2"/>
    <dgm:cxn modelId="{EECBE4A0-A6CC-421F-B1F7-3960CC8D2A0F}" type="presParOf" srcId="{CCE618F4-6374-4AA1-9B95-ACD858E042BB}" destId="{165FB14F-C2AE-45CD-A76F-482BEC531279}" srcOrd="0" destOrd="0" presId="urn:microsoft.com/office/officeart/2005/8/layout/cycle2"/>
    <dgm:cxn modelId="{1484E85F-323D-4B4D-93F3-4ECD90BA427A}" type="presParOf" srcId="{FDAB7978-E156-41FB-970C-CDDDF3B9A968}" destId="{FBA6183E-8449-4568-B447-F1D51FDC9A2C}" srcOrd="12" destOrd="0" presId="urn:microsoft.com/office/officeart/2005/8/layout/cycle2"/>
    <dgm:cxn modelId="{D3DC331B-7C9E-4B3A-B2FD-B3D3785BA6EE}" type="presParOf" srcId="{FDAB7978-E156-41FB-970C-CDDDF3B9A968}" destId="{C0B2BC4D-D7F5-48C8-9AAC-7895C5430630}" srcOrd="13" destOrd="0" presId="urn:microsoft.com/office/officeart/2005/8/layout/cycle2"/>
    <dgm:cxn modelId="{97F2CD4A-BE79-42F5-A653-18C3B5FCBDF0}" type="presParOf" srcId="{C0B2BC4D-D7F5-48C8-9AAC-7895C5430630}" destId="{D1C1B62A-029E-4B8B-8F66-979D9DE8670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97C15-97FE-49ED-BD54-3DE8858E11F1}">
      <dsp:nvSpPr>
        <dsp:cNvPr id="0" name=""/>
        <dsp:cNvSpPr/>
      </dsp:nvSpPr>
      <dsp:spPr>
        <a:xfrm>
          <a:off x="0" y="620390"/>
          <a:ext cx="2202826" cy="132169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4000" kern="1200" dirty="0" smtClean="0"/>
            <a:t>Crew</a:t>
          </a:r>
          <a:endParaRPr lang="en-US" sz="4000" kern="1200" dirty="0"/>
        </a:p>
      </dsp:txBody>
      <dsp:txXfrm>
        <a:off x="0" y="620390"/>
        <a:ext cx="2202826" cy="1321695"/>
      </dsp:txXfrm>
    </dsp:sp>
    <dsp:sp modelId="{43B819BB-050C-4972-B0DC-B7C09040C316}">
      <dsp:nvSpPr>
        <dsp:cNvPr id="0" name=""/>
        <dsp:cNvSpPr/>
      </dsp:nvSpPr>
      <dsp:spPr>
        <a:xfrm>
          <a:off x="2423109" y="620390"/>
          <a:ext cx="2202826" cy="1321695"/>
        </a:xfrm>
        <a:prstGeom prst="rect">
          <a:avLst/>
        </a:prstGeom>
        <a:solidFill>
          <a:schemeClr val="accent4">
            <a:hueOff val="-205989"/>
            <a:satOff val="-4791"/>
            <a:lumOff val="176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600" kern="1200" dirty="0" smtClean="0"/>
            <a:t>ATC</a:t>
          </a:r>
          <a:endParaRPr lang="en-US" sz="3600" kern="1200" dirty="0"/>
        </a:p>
      </dsp:txBody>
      <dsp:txXfrm>
        <a:off x="2423109" y="620390"/>
        <a:ext cx="2202826" cy="1321695"/>
      </dsp:txXfrm>
    </dsp:sp>
    <dsp:sp modelId="{ECC59BFC-8E15-4F2B-9DB8-D9606DDD25A4}">
      <dsp:nvSpPr>
        <dsp:cNvPr id="0" name=""/>
        <dsp:cNvSpPr/>
      </dsp:nvSpPr>
      <dsp:spPr>
        <a:xfrm>
          <a:off x="4846218" y="620390"/>
          <a:ext cx="2202826" cy="1321695"/>
        </a:xfrm>
        <a:prstGeom prst="rect">
          <a:avLst/>
        </a:prstGeom>
        <a:solidFill>
          <a:schemeClr val="accent4">
            <a:hueOff val="-411978"/>
            <a:satOff val="-9583"/>
            <a:lumOff val="352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600" kern="1200" dirty="0" err="1" smtClean="0"/>
            <a:t>Weather</a:t>
          </a:r>
          <a:endParaRPr lang="en-US" sz="3600" kern="1200" dirty="0"/>
        </a:p>
      </dsp:txBody>
      <dsp:txXfrm>
        <a:off x="4846218" y="620390"/>
        <a:ext cx="2202826" cy="1321695"/>
      </dsp:txXfrm>
    </dsp:sp>
    <dsp:sp modelId="{513F7049-C2CA-4C47-B108-64888857671A}">
      <dsp:nvSpPr>
        <dsp:cNvPr id="0" name=""/>
        <dsp:cNvSpPr/>
      </dsp:nvSpPr>
      <dsp:spPr>
        <a:xfrm>
          <a:off x="0" y="2162369"/>
          <a:ext cx="2202826" cy="1321695"/>
        </a:xfrm>
        <a:prstGeom prst="rect">
          <a:avLst/>
        </a:prstGeom>
        <a:solidFill>
          <a:schemeClr val="accent4">
            <a:hueOff val="-617968"/>
            <a:satOff val="-14374"/>
            <a:lumOff val="529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600" kern="1200" dirty="0" smtClean="0"/>
            <a:t>Technical</a:t>
          </a:r>
          <a:endParaRPr lang="en-US" sz="3600" kern="1200" dirty="0"/>
        </a:p>
      </dsp:txBody>
      <dsp:txXfrm>
        <a:off x="0" y="2162369"/>
        <a:ext cx="2202826" cy="1321695"/>
      </dsp:txXfrm>
    </dsp:sp>
    <dsp:sp modelId="{3DE7F367-B1A4-4F04-B697-E2FDAE6D5B96}">
      <dsp:nvSpPr>
        <dsp:cNvPr id="0" name=""/>
        <dsp:cNvSpPr/>
      </dsp:nvSpPr>
      <dsp:spPr>
        <a:xfrm>
          <a:off x="2423109" y="2162369"/>
          <a:ext cx="2202826" cy="1321695"/>
        </a:xfrm>
        <a:prstGeom prst="rect">
          <a:avLst/>
        </a:prstGeom>
        <a:solidFill>
          <a:schemeClr val="accent4">
            <a:hueOff val="-823957"/>
            <a:satOff val="-19166"/>
            <a:lumOff val="705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kern="1200" dirty="0" err="1" smtClean="0"/>
            <a:t>Misunderstanding</a:t>
          </a:r>
          <a:endParaRPr lang="en-US" sz="2000" kern="1200" dirty="0"/>
        </a:p>
      </dsp:txBody>
      <dsp:txXfrm>
        <a:off x="2423109" y="2162369"/>
        <a:ext cx="2202826" cy="1321695"/>
      </dsp:txXfrm>
    </dsp:sp>
    <dsp:sp modelId="{8588257B-2978-4E9F-8845-BF10C9873A6F}">
      <dsp:nvSpPr>
        <dsp:cNvPr id="0" name=""/>
        <dsp:cNvSpPr/>
      </dsp:nvSpPr>
      <dsp:spPr>
        <a:xfrm>
          <a:off x="4846218" y="2162369"/>
          <a:ext cx="2202826" cy="1321695"/>
        </a:xfrm>
        <a:prstGeom prst="rect">
          <a:avLst/>
        </a:prstGeom>
        <a:solidFill>
          <a:schemeClr val="accent4">
            <a:hueOff val="-1029946"/>
            <a:satOff val="-23957"/>
            <a:lumOff val="882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800" kern="1200" dirty="0" smtClean="0"/>
            <a:t>(TCAS RA)</a:t>
          </a:r>
          <a:endParaRPr lang="en-US" sz="2800" kern="1200" dirty="0"/>
        </a:p>
      </dsp:txBody>
      <dsp:txXfrm>
        <a:off x="4846218" y="2162369"/>
        <a:ext cx="2202826" cy="13216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2511E-F70F-4EFA-92DB-44FE8795CB9E}">
      <dsp:nvSpPr>
        <dsp:cNvPr id="0" name=""/>
        <dsp:cNvSpPr/>
      </dsp:nvSpPr>
      <dsp:spPr>
        <a:xfrm>
          <a:off x="2841819" y="1689691"/>
          <a:ext cx="2597280" cy="2597280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5400" kern="1200" dirty="0" smtClean="0"/>
            <a:t>Flight Crew</a:t>
          </a:r>
          <a:endParaRPr lang="en-US" sz="5400" kern="1200" dirty="0"/>
        </a:p>
      </dsp:txBody>
      <dsp:txXfrm>
        <a:off x="3222182" y="2070054"/>
        <a:ext cx="1836554" cy="1836554"/>
      </dsp:txXfrm>
    </dsp:sp>
    <dsp:sp modelId="{FA783BE1-97AD-4F94-A470-E7DAD6DFF688}">
      <dsp:nvSpPr>
        <dsp:cNvPr id="0" name=""/>
        <dsp:cNvSpPr/>
      </dsp:nvSpPr>
      <dsp:spPr>
        <a:xfrm>
          <a:off x="3491139" y="2110"/>
          <a:ext cx="1298640" cy="1298640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-8348"/>
                <a:satOff val="26"/>
                <a:lumOff val="161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-8348"/>
                <a:satOff val="26"/>
                <a:lumOff val="161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300" kern="1200" dirty="0" smtClean="0"/>
            <a:t>Automation</a:t>
          </a:r>
          <a:endParaRPr lang="en-US" sz="1300" kern="1200" dirty="0"/>
        </a:p>
      </dsp:txBody>
      <dsp:txXfrm>
        <a:off x="3681320" y="192291"/>
        <a:ext cx="918278" cy="918278"/>
      </dsp:txXfrm>
    </dsp:sp>
    <dsp:sp modelId="{2F4917D6-BD68-4BCD-B4B9-B4D719014E97}">
      <dsp:nvSpPr>
        <dsp:cNvPr id="0" name=""/>
        <dsp:cNvSpPr/>
      </dsp:nvSpPr>
      <dsp:spPr>
        <a:xfrm>
          <a:off x="4505082" y="233536"/>
          <a:ext cx="1298640" cy="1298640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-16695"/>
                <a:satOff val="52"/>
                <a:lumOff val="322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-16695"/>
                <a:satOff val="52"/>
                <a:lumOff val="322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smtClean="0"/>
            <a:t>Altimeter</a:t>
          </a:r>
          <a:endParaRPr lang="en-US" sz="1600" kern="1200" dirty="0"/>
        </a:p>
      </dsp:txBody>
      <dsp:txXfrm>
        <a:off x="4695263" y="423717"/>
        <a:ext cx="918278" cy="918278"/>
      </dsp:txXfrm>
    </dsp:sp>
    <dsp:sp modelId="{171F98DE-74C8-4604-B870-76CFE13D6BFE}">
      <dsp:nvSpPr>
        <dsp:cNvPr id="0" name=""/>
        <dsp:cNvSpPr/>
      </dsp:nvSpPr>
      <dsp:spPr>
        <a:xfrm>
          <a:off x="5318202" y="881977"/>
          <a:ext cx="1298640" cy="1298640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-25043"/>
                <a:satOff val="78"/>
                <a:lumOff val="483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-25043"/>
                <a:satOff val="78"/>
                <a:lumOff val="483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err="1" smtClean="0"/>
            <a:t>Workload</a:t>
          </a:r>
          <a:endParaRPr lang="en-US" sz="1600" kern="1200" dirty="0"/>
        </a:p>
      </dsp:txBody>
      <dsp:txXfrm>
        <a:off x="5508383" y="1072158"/>
        <a:ext cx="918278" cy="918278"/>
      </dsp:txXfrm>
    </dsp:sp>
    <dsp:sp modelId="{41C0C9EF-D2DF-492F-A380-4D4A2D1F8334}">
      <dsp:nvSpPr>
        <dsp:cNvPr id="0" name=""/>
        <dsp:cNvSpPr/>
      </dsp:nvSpPr>
      <dsp:spPr>
        <a:xfrm>
          <a:off x="5769449" y="1819002"/>
          <a:ext cx="1298640" cy="1298640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-33390"/>
                <a:satOff val="103"/>
                <a:lumOff val="644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-33390"/>
                <a:satOff val="103"/>
                <a:lumOff val="644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200" kern="1200" dirty="0" smtClean="0"/>
            <a:t>Manipulation</a:t>
          </a:r>
          <a:endParaRPr lang="en-US" sz="1200" kern="1200" dirty="0"/>
        </a:p>
      </dsp:txBody>
      <dsp:txXfrm>
        <a:off x="5959630" y="2009183"/>
        <a:ext cx="918278" cy="918278"/>
      </dsp:txXfrm>
    </dsp:sp>
    <dsp:sp modelId="{ABBC96D1-7AA8-4861-8068-9F4317225717}">
      <dsp:nvSpPr>
        <dsp:cNvPr id="0" name=""/>
        <dsp:cNvSpPr/>
      </dsp:nvSpPr>
      <dsp:spPr>
        <a:xfrm>
          <a:off x="5769449" y="2859021"/>
          <a:ext cx="1298640" cy="1298640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-41738"/>
                <a:satOff val="129"/>
                <a:lumOff val="805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-41738"/>
                <a:satOff val="129"/>
                <a:lumOff val="805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 err="1" smtClean="0"/>
            <a:t>Distraction</a:t>
          </a:r>
          <a:endParaRPr lang="en-US" sz="1400" kern="1200" dirty="0"/>
        </a:p>
      </dsp:txBody>
      <dsp:txXfrm>
        <a:off x="5959630" y="3049202"/>
        <a:ext cx="918278" cy="918278"/>
      </dsp:txXfrm>
    </dsp:sp>
    <dsp:sp modelId="{75BAEEAA-1FCE-4160-9EDA-255D781FE124}">
      <dsp:nvSpPr>
        <dsp:cNvPr id="0" name=""/>
        <dsp:cNvSpPr/>
      </dsp:nvSpPr>
      <dsp:spPr>
        <a:xfrm>
          <a:off x="5318202" y="3796045"/>
          <a:ext cx="1298640" cy="1298640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-50085"/>
                <a:satOff val="155"/>
                <a:lumOff val="966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-50085"/>
                <a:satOff val="155"/>
                <a:lumOff val="966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kern="1200" dirty="0" err="1" smtClean="0"/>
            <a:t>Fatigue</a:t>
          </a:r>
          <a:endParaRPr lang="en-US" sz="2000" kern="1200" dirty="0"/>
        </a:p>
      </dsp:txBody>
      <dsp:txXfrm>
        <a:off x="5508383" y="3986226"/>
        <a:ext cx="918278" cy="918278"/>
      </dsp:txXfrm>
    </dsp:sp>
    <dsp:sp modelId="{63BA7DA0-5EC5-443C-A49A-C1ABCF594A54}">
      <dsp:nvSpPr>
        <dsp:cNvPr id="0" name=""/>
        <dsp:cNvSpPr/>
      </dsp:nvSpPr>
      <dsp:spPr>
        <a:xfrm>
          <a:off x="4505082" y="4444486"/>
          <a:ext cx="1298640" cy="1298640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-58433"/>
                <a:satOff val="181"/>
                <a:lumOff val="1127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-58433"/>
                <a:satOff val="181"/>
                <a:lumOff val="1127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200" kern="1200" dirty="0" err="1" smtClean="0"/>
            <a:t>Assumptions</a:t>
          </a:r>
          <a:endParaRPr lang="en-US" sz="1200" kern="1200" dirty="0"/>
        </a:p>
      </dsp:txBody>
      <dsp:txXfrm>
        <a:off x="4695263" y="4634667"/>
        <a:ext cx="918278" cy="918278"/>
      </dsp:txXfrm>
    </dsp:sp>
    <dsp:sp modelId="{A600BED0-89BC-4CDB-A53B-D937B80084B3}">
      <dsp:nvSpPr>
        <dsp:cNvPr id="0" name=""/>
        <dsp:cNvSpPr/>
      </dsp:nvSpPr>
      <dsp:spPr>
        <a:xfrm>
          <a:off x="3491139" y="4675912"/>
          <a:ext cx="1298640" cy="1298640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-66780"/>
                <a:satOff val="207"/>
                <a:lumOff val="1288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-66780"/>
                <a:satOff val="207"/>
                <a:lumOff val="1288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600" kern="1200" dirty="0" smtClean="0"/>
            <a:t>Technical</a:t>
          </a:r>
          <a:endParaRPr lang="en-US" sz="1600" kern="1200" dirty="0"/>
        </a:p>
      </dsp:txBody>
      <dsp:txXfrm>
        <a:off x="3681320" y="4866093"/>
        <a:ext cx="918278" cy="918278"/>
      </dsp:txXfrm>
    </dsp:sp>
    <dsp:sp modelId="{83F4D00A-FFD7-4156-B2AC-A371F26743B6}">
      <dsp:nvSpPr>
        <dsp:cNvPr id="0" name=""/>
        <dsp:cNvSpPr/>
      </dsp:nvSpPr>
      <dsp:spPr>
        <a:xfrm>
          <a:off x="2477195" y="4444486"/>
          <a:ext cx="1298640" cy="1298640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-75128"/>
                <a:satOff val="233"/>
                <a:lumOff val="1449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-75128"/>
                <a:satOff val="233"/>
                <a:lumOff val="1449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kern="1200" dirty="0" smtClean="0"/>
            <a:t>Training</a:t>
          </a:r>
          <a:endParaRPr lang="en-US" sz="1800" kern="1200" dirty="0"/>
        </a:p>
      </dsp:txBody>
      <dsp:txXfrm>
        <a:off x="2667376" y="4634667"/>
        <a:ext cx="918278" cy="918278"/>
      </dsp:txXfrm>
    </dsp:sp>
    <dsp:sp modelId="{715E3F61-6AF4-4021-B729-4F6776E55B9E}">
      <dsp:nvSpPr>
        <dsp:cNvPr id="0" name=""/>
        <dsp:cNvSpPr/>
      </dsp:nvSpPr>
      <dsp:spPr>
        <a:xfrm>
          <a:off x="1664076" y="3796045"/>
          <a:ext cx="1298640" cy="1298640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-83475"/>
                <a:satOff val="259"/>
                <a:lumOff val="1610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-83475"/>
                <a:satOff val="259"/>
                <a:lumOff val="1610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kern="1200" dirty="0" err="1" smtClean="0"/>
            <a:t>Aircraft</a:t>
          </a:r>
          <a:r>
            <a:rPr lang="de-CH" sz="2000" kern="1200" dirty="0" smtClean="0"/>
            <a:t> </a:t>
          </a:r>
          <a:r>
            <a:rPr lang="de-CH" sz="2000" kern="1200" dirty="0" err="1" smtClean="0"/>
            <a:t>energy</a:t>
          </a:r>
          <a:endParaRPr lang="en-US" sz="2000" kern="1200" dirty="0"/>
        </a:p>
      </dsp:txBody>
      <dsp:txXfrm>
        <a:off x="1854257" y="3986226"/>
        <a:ext cx="918278" cy="918278"/>
      </dsp:txXfrm>
    </dsp:sp>
    <dsp:sp modelId="{C6C3D211-15E2-41E1-91EC-CE0D5A120FCB}">
      <dsp:nvSpPr>
        <dsp:cNvPr id="0" name=""/>
        <dsp:cNvSpPr/>
      </dsp:nvSpPr>
      <dsp:spPr>
        <a:xfrm>
          <a:off x="1212829" y="2859021"/>
          <a:ext cx="1298640" cy="1298640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-91823"/>
                <a:satOff val="284"/>
                <a:lumOff val="1771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-91823"/>
                <a:satOff val="284"/>
                <a:lumOff val="1771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000" kern="1200" dirty="0" smtClean="0"/>
            <a:t>Communication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000" kern="1200" dirty="0" err="1" smtClean="0"/>
            <a:t>Callsign</a:t>
          </a:r>
          <a:endParaRPr lang="en-US" sz="1000" kern="1200" dirty="0"/>
        </a:p>
      </dsp:txBody>
      <dsp:txXfrm>
        <a:off x="1403010" y="3049202"/>
        <a:ext cx="918278" cy="918278"/>
      </dsp:txXfrm>
    </dsp:sp>
    <dsp:sp modelId="{E18264F6-D724-4A37-85E1-82405FBA2B80}">
      <dsp:nvSpPr>
        <dsp:cNvPr id="0" name=""/>
        <dsp:cNvSpPr/>
      </dsp:nvSpPr>
      <dsp:spPr>
        <a:xfrm>
          <a:off x="1212829" y="1819002"/>
          <a:ext cx="1298640" cy="1298640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-100170"/>
                <a:satOff val="310"/>
                <a:lumOff val="1932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-100170"/>
                <a:satOff val="310"/>
                <a:lumOff val="1932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900" kern="1200" dirty="0" smtClean="0"/>
            <a:t>PAX </a:t>
          </a:r>
          <a:r>
            <a:rPr lang="de-CH" sz="1900" kern="1200" dirty="0" err="1" smtClean="0"/>
            <a:t>issues</a:t>
          </a:r>
          <a:endParaRPr lang="en-US" sz="1900" kern="1200" dirty="0"/>
        </a:p>
      </dsp:txBody>
      <dsp:txXfrm>
        <a:off x="1403010" y="2009183"/>
        <a:ext cx="918278" cy="918278"/>
      </dsp:txXfrm>
    </dsp:sp>
    <dsp:sp modelId="{3B3ACBCB-8531-4934-BFAB-E6706FCCD3EF}">
      <dsp:nvSpPr>
        <dsp:cNvPr id="0" name=""/>
        <dsp:cNvSpPr/>
      </dsp:nvSpPr>
      <dsp:spPr>
        <a:xfrm>
          <a:off x="1664076" y="881977"/>
          <a:ext cx="1298640" cy="1298640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-108517"/>
                <a:satOff val="336"/>
                <a:lumOff val="2093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-108517"/>
                <a:satOff val="336"/>
                <a:lumOff val="2093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900" kern="1200" dirty="0" smtClean="0"/>
            <a:t>Public </a:t>
          </a:r>
          <a:r>
            <a:rPr lang="de-CH" sz="1900" kern="1200" dirty="0" err="1" smtClean="0"/>
            <a:t>address</a:t>
          </a:r>
          <a:endParaRPr lang="en-US" sz="1900" kern="1200" dirty="0"/>
        </a:p>
      </dsp:txBody>
      <dsp:txXfrm>
        <a:off x="1854257" y="1072158"/>
        <a:ext cx="918278" cy="918278"/>
      </dsp:txXfrm>
    </dsp:sp>
    <dsp:sp modelId="{FE83190F-09B2-425D-ABA1-2A5A85D5D7D8}">
      <dsp:nvSpPr>
        <dsp:cNvPr id="0" name=""/>
        <dsp:cNvSpPr/>
      </dsp:nvSpPr>
      <dsp:spPr>
        <a:xfrm>
          <a:off x="2477195" y="233536"/>
          <a:ext cx="1298640" cy="1298640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-116865"/>
                <a:satOff val="362"/>
                <a:lumOff val="2254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-116865"/>
                <a:satOff val="362"/>
                <a:lumOff val="2254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 dirty="0" smtClean="0"/>
            <a:t>Small </a:t>
          </a:r>
          <a:r>
            <a:rPr lang="de-CH" sz="2400" kern="1200" dirty="0" err="1" smtClean="0"/>
            <a:t>talk</a:t>
          </a:r>
          <a:endParaRPr lang="en-US" sz="2400" kern="1200" dirty="0"/>
        </a:p>
      </dsp:txBody>
      <dsp:txXfrm>
        <a:off x="2667376" y="423717"/>
        <a:ext cx="918278" cy="9182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72F19-E4A1-425D-891F-74012B841F3B}">
      <dsp:nvSpPr>
        <dsp:cNvPr id="0" name=""/>
        <dsp:cNvSpPr/>
      </dsp:nvSpPr>
      <dsp:spPr>
        <a:xfrm>
          <a:off x="4125719" y="2517"/>
          <a:ext cx="1325748" cy="132574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300" kern="1200" dirty="0" err="1" smtClean="0"/>
            <a:t>Ops</a:t>
          </a:r>
          <a:r>
            <a:rPr lang="de-CH" sz="1300" kern="1200" dirty="0" smtClean="0"/>
            <a:t> </a:t>
          </a:r>
          <a:r>
            <a:rPr lang="de-CH" sz="1300" kern="1200" dirty="0" err="1" smtClean="0"/>
            <a:t>support</a:t>
          </a:r>
          <a:endParaRPr lang="en-US" sz="1300" kern="1200" dirty="0"/>
        </a:p>
      </dsp:txBody>
      <dsp:txXfrm>
        <a:off x="4319870" y="196668"/>
        <a:ext cx="937446" cy="937446"/>
      </dsp:txXfrm>
    </dsp:sp>
    <dsp:sp modelId="{870AF073-879D-4EBB-9D4E-8BBD46143176}">
      <dsp:nvSpPr>
        <dsp:cNvPr id="0" name=""/>
        <dsp:cNvSpPr/>
      </dsp:nvSpPr>
      <dsp:spPr>
        <a:xfrm rot="18120759">
          <a:off x="5291772" y="1812839"/>
          <a:ext cx="351683" cy="4474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5316560" y="1947057"/>
        <a:ext cx="246178" cy="268464"/>
      </dsp:txXfrm>
    </dsp:sp>
    <dsp:sp modelId="{CC733E46-462B-4678-BE8A-DF6F57D58C63}">
      <dsp:nvSpPr>
        <dsp:cNvPr id="0" name=""/>
        <dsp:cNvSpPr/>
      </dsp:nvSpPr>
      <dsp:spPr>
        <a:xfrm>
          <a:off x="5918017" y="865642"/>
          <a:ext cx="1325748" cy="132574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300" kern="1200" dirty="0" smtClean="0"/>
            <a:t>Training</a:t>
          </a:r>
          <a:endParaRPr lang="en-US" sz="1300" kern="1200" dirty="0"/>
        </a:p>
      </dsp:txBody>
      <dsp:txXfrm>
        <a:off x="6112168" y="1059793"/>
        <a:ext cx="937446" cy="937446"/>
      </dsp:txXfrm>
    </dsp:sp>
    <dsp:sp modelId="{4C1CF166-F6B9-4C06-B985-730C0949050F}">
      <dsp:nvSpPr>
        <dsp:cNvPr id="0" name=""/>
        <dsp:cNvSpPr/>
      </dsp:nvSpPr>
      <dsp:spPr>
        <a:xfrm rot="21102629">
          <a:off x="6058185" y="2517774"/>
          <a:ext cx="351683" cy="4474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6058736" y="2614868"/>
        <a:ext cx="246178" cy="268464"/>
      </dsp:txXfrm>
    </dsp:sp>
    <dsp:sp modelId="{17F86CE7-6B71-46DF-8155-900065A39D2C}">
      <dsp:nvSpPr>
        <dsp:cNvPr id="0" name=""/>
        <dsp:cNvSpPr/>
      </dsp:nvSpPr>
      <dsp:spPr>
        <a:xfrm>
          <a:off x="6360679" y="2805068"/>
          <a:ext cx="1325748" cy="132574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300" kern="1200" dirty="0" err="1" smtClean="0"/>
            <a:t>Recurrent</a:t>
          </a:r>
          <a:endParaRPr lang="en-US" sz="1300" kern="1200" dirty="0"/>
        </a:p>
      </dsp:txBody>
      <dsp:txXfrm>
        <a:off x="6554830" y="2999219"/>
        <a:ext cx="937446" cy="937446"/>
      </dsp:txXfrm>
    </dsp:sp>
    <dsp:sp modelId="{66B476B7-7449-4381-B014-CA3C965A46D4}">
      <dsp:nvSpPr>
        <dsp:cNvPr id="0" name=""/>
        <dsp:cNvSpPr/>
      </dsp:nvSpPr>
      <dsp:spPr>
        <a:xfrm rot="2443691">
          <a:off x="5864151" y="3808728"/>
          <a:ext cx="351683" cy="4474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5876927" y="3863797"/>
        <a:ext cx="246178" cy="268464"/>
      </dsp:txXfrm>
    </dsp:sp>
    <dsp:sp modelId="{FF80390C-2B73-40E1-92E8-3998BE6113A2}">
      <dsp:nvSpPr>
        <dsp:cNvPr id="0" name=""/>
        <dsp:cNvSpPr/>
      </dsp:nvSpPr>
      <dsp:spPr>
        <a:xfrm>
          <a:off x="5120370" y="4360366"/>
          <a:ext cx="1325748" cy="132574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300" kern="1200" dirty="0" smtClean="0"/>
            <a:t>Publications</a:t>
          </a:r>
          <a:endParaRPr lang="en-US" sz="1300" kern="1200" dirty="0"/>
        </a:p>
      </dsp:txBody>
      <dsp:txXfrm>
        <a:off x="5314521" y="4554517"/>
        <a:ext cx="937446" cy="937446"/>
      </dsp:txXfrm>
    </dsp:sp>
    <dsp:sp modelId="{F2C2AA16-EAB7-4FE9-BB6D-83D79CDE3BE0}">
      <dsp:nvSpPr>
        <dsp:cNvPr id="0" name=""/>
        <dsp:cNvSpPr/>
      </dsp:nvSpPr>
      <dsp:spPr>
        <a:xfrm rot="5400000">
          <a:off x="4684823" y="4128584"/>
          <a:ext cx="351683" cy="4474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4737576" y="4165320"/>
        <a:ext cx="246178" cy="268464"/>
      </dsp:txXfrm>
    </dsp:sp>
    <dsp:sp modelId="{6480AD7D-5AB9-4930-BF41-FE6F11C09239}">
      <dsp:nvSpPr>
        <dsp:cNvPr id="0" name=""/>
        <dsp:cNvSpPr/>
      </dsp:nvSpPr>
      <dsp:spPr>
        <a:xfrm>
          <a:off x="3131068" y="4360366"/>
          <a:ext cx="1325748" cy="132574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300" kern="1200" dirty="0" err="1" smtClean="0"/>
            <a:t>Confidential</a:t>
          </a:r>
          <a:endParaRPr lang="de-CH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300" kern="1200" dirty="0" err="1" smtClean="0"/>
            <a:t>reporting</a:t>
          </a:r>
          <a:endParaRPr lang="en-US" sz="1300" kern="1200" dirty="0"/>
        </a:p>
      </dsp:txBody>
      <dsp:txXfrm>
        <a:off x="3325219" y="4554517"/>
        <a:ext cx="937446" cy="937446"/>
      </dsp:txXfrm>
    </dsp:sp>
    <dsp:sp modelId="{190CD7FF-7690-4090-8FED-9C1D4414BB45}">
      <dsp:nvSpPr>
        <dsp:cNvPr id="0" name=""/>
        <dsp:cNvSpPr/>
      </dsp:nvSpPr>
      <dsp:spPr>
        <a:xfrm rot="7533945">
          <a:off x="3565213" y="3653647"/>
          <a:ext cx="351683" cy="4474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3648648" y="3700224"/>
        <a:ext cx="246178" cy="268464"/>
      </dsp:txXfrm>
    </dsp:sp>
    <dsp:sp modelId="{E269EDC4-09E5-4D37-AE1D-AF207F1C5CE6}">
      <dsp:nvSpPr>
        <dsp:cNvPr id="0" name=""/>
        <dsp:cNvSpPr/>
      </dsp:nvSpPr>
      <dsp:spPr>
        <a:xfrm>
          <a:off x="1890759" y="2805068"/>
          <a:ext cx="1325748" cy="132574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300" kern="1200" dirty="0" smtClean="0"/>
            <a:t>Reporting</a:t>
          </a:r>
          <a:endParaRPr lang="en-US" sz="1300" kern="1200" dirty="0"/>
        </a:p>
      </dsp:txBody>
      <dsp:txXfrm>
        <a:off x="2084910" y="2999219"/>
        <a:ext cx="937446" cy="937446"/>
      </dsp:txXfrm>
    </dsp:sp>
    <dsp:sp modelId="{CCE618F4-6374-4AA1-9B95-ACD858E042BB}">
      <dsp:nvSpPr>
        <dsp:cNvPr id="0" name=""/>
        <dsp:cNvSpPr/>
      </dsp:nvSpPr>
      <dsp:spPr>
        <a:xfrm rot="11984516">
          <a:off x="3424682" y="2517776"/>
          <a:ext cx="351683" cy="4474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527086" y="2625083"/>
        <a:ext cx="246178" cy="268464"/>
      </dsp:txXfrm>
    </dsp:sp>
    <dsp:sp modelId="{FBA6183E-8449-4568-B447-F1D51FDC9A2C}">
      <dsp:nvSpPr>
        <dsp:cNvPr id="0" name=""/>
        <dsp:cNvSpPr/>
      </dsp:nvSpPr>
      <dsp:spPr>
        <a:xfrm>
          <a:off x="2333420" y="865642"/>
          <a:ext cx="1325748" cy="132574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300" kern="1200" dirty="0" err="1" smtClean="0"/>
            <a:t>Awareness</a:t>
          </a:r>
          <a:endParaRPr lang="en-US" sz="1300" kern="1200" dirty="0"/>
        </a:p>
      </dsp:txBody>
      <dsp:txXfrm>
        <a:off x="2527571" y="1059793"/>
        <a:ext cx="937446" cy="937446"/>
      </dsp:txXfrm>
    </dsp:sp>
    <dsp:sp modelId="{C0B2BC4D-D7F5-48C8-9AAC-7895C5430630}">
      <dsp:nvSpPr>
        <dsp:cNvPr id="0" name=""/>
        <dsp:cNvSpPr/>
      </dsp:nvSpPr>
      <dsp:spPr>
        <a:xfrm rot="14209422">
          <a:off x="4212212" y="1810934"/>
          <a:ext cx="351683" cy="4474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4293832" y="1944575"/>
        <a:ext cx="246178" cy="268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6" tIns="46059" rIns="92116" bIns="46059" numCol="1" anchor="t" anchorCtr="0" compatLnSpc="1">
            <a:prstTxWarp prst="textNoShape">
              <a:avLst/>
            </a:prstTxWarp>
          </a:bodyPr>
          <a:lstStyle>
            <a:lvl1pPr defTabSz="919067" eaLnBrk="0" hangingPunct="0">
              <a:defRPr sz="1400">
                <a:latin typeface="Times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4" y="0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6" tIns="46059" rIns="92116" bIns="46059" numCol="1" anchor="t" anchorCtr="0" compatLnSpc="1">
            <a:prstTxWarp prst="textNoShape">
              <a:avLst/>
            </a:prstTxWarp>
          </a:bodyPr>
          <a:lstStyle>
            <a:lvl1pPr algn="r" defTabSz="919067" eaLnBrk="0" hangingPunct="0">
              <a:defRPr sz="1400">
                <a:latin typeface="Times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273"/>
            <a:ext cx="2945862" cy="4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6" tIns="46059" rIns="92116" bIns="46059" numCol="1" anchor="b" anchorCtr="0" compatLnSpc="1">
            <a:prstTxWarp prst="textNoShape">
              <a:avLst/>
            </a:prstTxWarp>
          </a:bodyPr>
          <a:lstStyle>
            <a:lvl1pPr defTabSz="919067" eaLnBrk="0" hangingPunct="0">
              <a:defRPr sz="1400">
                <a:latin typeface="Times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2014 Safety Forum: Airborne Conflict June 10th</a:t>
            </a:r>
            <a:endParaRPr lang="de-DE" dirty="0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4" y="9429273"/>
            <a:ext cx="2945862" cy="4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6" tIns="46059" rIns="92116" bIns="46059" numCol="1" anchor="b" anchorCtr="0" compatLnSpc="1">
            <a:prstTxWarp prst="textNoShape">
              <a:avLst/>
            </a:prstTxWarp>
          </a:bodyPr>
          <a:lstStyle>
            <a:lvl1pPr algn="r" defTabSz="919067" eaLnBrk="0" hangingPunct="0">
              <a:defRPr sz="1400">
                <a:latin typeface="Times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63549C4-A47A-42F6-AC90-4657A9F9208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38790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6" tIns="46059" rIns="92116" bIns="46059" numCol="1" anchor="t" anchorCtr="0" compatLnSpc="1">
            <a:prstTxWarp prst="textNoShape">
              <a:avLst/>
            </a:prstTxWarp>
          </a:bodyPr>
          <a:lstStyle>
            <a:lvl1pPr defTabSz="919067" eaLnBrk="0" hangingPunct="0">
              <a:defRPr sz="1400">
                <a:latin typeface="Times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4" y="0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6" tIns="46059" rIns="92116" bIns="46059" numCol="1" anchor="t" anchorCtr="0" compatLnSpc="1">
            <a:prstTxWarp prst="textNoShape">
              <a:avLst/>
            </a:prstTxWarp>
          </a:bodyPr>
          <a:lstStyle>
            <a:lvl1pPr algn="r" defTabSz="919067" eaLnBrk="0" hangingPunct="0">
              <a:defRPr sz="1400">
                <a:latin typeface="Times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6763" y="744538"/>
            <a:ext cx="52641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52" y="4716947"/>
            <a:ext cx="4985772" cy="446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6" tIns="46059" rIns="92116" bIns="460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813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6" tIns="46059" rIns="92116" bIns="46059" numCol="1" anchor="b" anchorCtr="0" compatLnSpc="1">
            <a:prstTxWarp prst="textNoShape">
              <a:avLst/>
            </a:prstTxWarp>
          </a:bodyPr>
          <a:lstStyle>
            <a:lvl1pPr defTabSz="919067" eaLnBrk="0" hangingPunct="0">
              <a:defRPr sz="1400">
                <a:latin typeface="Times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2014 Safety Forum: Airborne Conflict June 10th</a:t>
            </a:r>
            <a:endParaRPr lang="de-DE" dirty="0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4" y="9430813"/>
            <a:ext cx="2945862" cy="4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6" tIns="46059" rIns="92116" bIns="46059" numCol="1" anchor="b" anchorCtr="0" compatLnSpc="1">
            <a:prstTxWarp prst="textNoShape">
              <a:avLst/>
            </a:prstTxWarp>
          </a:bodyPr>
          <a:lstStyle>
            <a:lvl1pPr algn="r" defTabSz="919067" eaLnBrk="0" hangingPunct="0">
              <a:defRPr sz="1400">
                <a:latin typeface="Times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1BAF930-DDD2-4751-B233-56A22F86AF4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705930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34" charset="-128"/>
        <a:cs typeface="ＭＳ Ｐゴシック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ＭＳ Ｐゴシック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ＭＳ Ｐゴシック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ＭＳ Ｐゴシック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BAF930-DDD2-4751-B233-56A22F86AF41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Safety Forum: Airborne Conflict June 10th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3266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Crew		32 </a:t>
            </a:r>
            <a:r>
              <a:rPr lang="de-CH" dirty="0" err="1" smtClean="0"/>
              <a:t>cases</a:t>
            </a:r>
            <a:endParaRPr lang="de-CH" dirty="0" smtClean="0"/>
          </a:p>
          <a:p>
            <a:r>
              <a:rPr lang="de-CH" dirty="0" smtClean="0"/>
              <a:t>ATC		6 </a:t>
            </a:r>
            <a:r>
              <a:rPr lang="de-CH" dirty="0" err="1" smtClean="0"/>
              <a:t>cases</a:t>
            </a:r>
            <a:endParaRPr lang="de-CH" dirty="0" smtClean="0"/>
          </a:p>
          <a:p>
            <a:r>
              <a:rPr lang="de-CH" dirty="0" err="1" smtClean="0"/>
              <a:t>Weather</a:t>
            </a:r>
            <a:r>
              <a:rPr lang="de-CH" dirty="0" smtClean="0"/>
              <a:t>		6 </a:t>
            </a:r>
            <a:r>
              <a:rPr lang="de-CH" dirty="0" err="1" smtClean="0"/>
              <a:t>cases</a:t>
            </a:r>
            <a:endParaRPr lang="de-CH" dirty="0" smtClean="0"/>
          </a:p>
          <a:p>
            <a:r>
              <a:rPr lang="de-CH" dirty="0" smtClean="0"/>
              <a:t>Technical		5 </a:t>
            </a:r>
            <a:r>
              <a:rPr lang="de-CH" dirty="0" err="1" smtClean="0"/>
              <a:t>cases</a:t>
            </a:r>
            <a:endParaRPr lang="de-CH" dirty="0" smtClean="0"/>
          </a:p>
          <a:p>
            <a:r>
              <a:rPr lang="de-CH" dirty="0" err="1" smtClean="0"/>
              <a:t>Misunderstanding</a:t>
            </a:r>
            <a:r>
              <a:rPr lang="de-CH" dirty="0" smtClean="0"/>
              <a:t>	8 </a:t>
            </a:r>
            <a:r>
              <a:rPr lang="de-CH" dirty="0" err="1" smtClean="0"/>
              <a:t>cases</a:t>
            </a:r>
            <a:endParaRPr lang="de-CH" dirty="0" smtClean="0"/>
          </a:p>
          <a:p>
            <a:r>
              <a:rPr lang="de-CH" dirty="0" smtClean="0"/>
              <a:t>Cases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without</a:t>
            </a:r>
            <a:r>
              <a:rPr lang="de-CH" baseline="0" dirty="0" smtClean="0"/>
              <a:t> a </a:t>
            </a:r>
            <a:r>
              <a:rPr lang="de-CH" baseline="0" dirty="0" err="1" smtClean="0"/>
              <a:t>deviation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were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managed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correctly</a:t>
            </a:r>
            <a:r>
              <a:rPr lang="de-CH" baseline="0" dirty="0" smtClean="0"/>
              <a:t> (SOP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awareness</a:t>
            </a:r>
            <a:r>
              <a:rPr lang="de-CH" baseline="0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Safety Forum: Airborne Conflict June 10th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BAF930-DDD2-4751-B233-56A22F86AF41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6439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Readback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another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flight</a:t>
            </a:r>
            <a:endParaRPr lang="de-CH" baseline="0" dirty="0" smtClean="0"/>
          </a:p>
          <a:p>
            <a:r>
              <a:rPr lang="de-CH" baseline="0" dirty="0" smtClean="0"/>
              <a:t>SID </a:t>
            </a:r>
            <a:r>
              <a:rPr lang="de-CH" baseline="0" dirty="0" err="1" smtClean="0"/>
              <a:t>complexity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with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conditional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altitude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restrictions</a:t>
            </a:r>
            <a:endParaRPr lang="de-CH" baseline="0" dirty="0" smtClean="0"/>
          </a:p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Safety Forum: Airborne Conflict June 10th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BAF930-DDD2-4751-B233-56A22F86AF41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273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aseline="0" dirty="0" err="1" smtClean="0"/>
              <a:t>Using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offside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autopilot</a:t>
            </a:r>
            <a:endParaRPr lang="de-CH" baseline="0" dirty="0" smtClean="0"/>
          </a:p>
          <a:p>
            <a:r>
              <a:rPr lang="de-CH" baseline="0" dirty="0" err="1" smtClean="0"/>
              <a:t>Incorrect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manipulations</a:t>
            </a:r>
            <a:r>
              <a:rPr lang="de-CH" baseline="0" dirty="0" smtClean="0"/>
              <a:t> e.g. </a:t>
            </a:r>
            <a:r>
              <a:rPr lang="de-CH" baseline="0" dirty="0" err="1" smtClean="0"/>
              <a:t>selecting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altitude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iso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speed</a:t>
            </a:r>
            <a:endParaRPr lang="de-CH" baseline="0" dirty="0" smtClean="0"/>
          </a:p>
          <a:p>
            <a:r>
              <a:rPr lang="en-US" baseline="0" dirty="0" smtClean="0"/>
              <a:t>Automation trap: …I thought the autopilot was on…/ using offside autopilot</a:t>
            </a:r>
          </a:p>
          <a:p>
            <a:r>
              <a:rPr lang="en-US" baseline="0" dirty="0" smtClean="0"/>
              <a:t>Altimeter setting errors</a:t>
            </a:r>
          </a:p>
          <a:p>
            <a:r>
              <a:rPr lang="en-US" baseline="0" dirty="0" smtClean="0"/>
              <a:t>High workload – operations in areas with dense traffic</a:t>
            </a:r>
          </a:p>
          <a:p>
            <a:r>
              <a:rPr lang="en-US" baseline="0" dirty="0" smtClean="0"/>
              <a:t>Accepting a clearance meant for another flight</a:t>
            </a:r>
          </a:p>
          <a:p>
            <a:r>
              <a:rPr lang="en-US" baseline="0" dirty="0" smtClean="0"/>
              <a:t>Pilot – Pilot misunderstanding</a:t>
            </a:r>
          </a:p>
          <a:p>
            <a:r>
              <a:rPr lang="en-US" baseline="0" dirty="0" smtClean="0"/>
              <a:t>Distractions by cabin crew</a:t>
            </a:r>
          </a:p>
          <a:p>
            <a:r>
              <a:rPr lang="en-US" baseline="0" dirty="0" smtClean="0"/>
              <a:t>Aircraft energy awareness </a:t>
            </a:r>
          </a:p>
          <a:p>
            <a:r>
              <a:rPr lang="en-US" baseline="0" dirty="0" smtClean="0"/>
              <a:t>Technical problems</a:t>
            </a:r>
          </a:p>
          <a:p>
            <a:r>
              <a:rPr lang="en-US" baseline="0" dirty="0" smtClean="0"/>
              <a:t>Medical cases</a:t>
            </a:r>
          </a:p>
          <a:p>
            <a:r>
              <a:rPr lang="en-US" baseline="0" dirty="0" smtClean="0"/>
              <a:t>Public address at inopportune moments</a:t>
            </a:r>
          </a:p>
          <a:p>
            <a:r>
              <a:rPr lang="en-US" baseline="0" dirty="0" smtClean="0"/>
              <a:t>Non flight related discussions</a:t>
            </a:r>
          </a:p>
          <a:p>
            <a:r>
              <a:rPr lang="en-US" baseline="0" dirty="0" smtClean="0"/>
              <a:t>Wrong assumptions</a:t>
            </a:r>
          </a:p>
          <a:p>
            <a:r>
              <a:rPr lang="en-US" baseline="0" dirty="0" smtClean="0"/>
              <a:t>Fatigue</a:t>
            </a:r>
          </a:p>
          <a:p>
            <a:r>
              <a:rPr lang="en-US" baseline="0" dirty="0" smtClean="0"/>
              <a:t>Training flight e.g. low level of experience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Safety Forum: Airborne Conflict June 10th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BAF930-DDD2-4751-B233-56A22F86AF41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9233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discussion</a:t>
            </a:r>
            <a:r>
              <a:rPr lang="de-CH" dirty="0" smtClean="0"/>
              <a:t> </a:t>
            </a:r>
            <a:r>
              <a:rPr lang="de-CH" dirty="0" err="1" smtClean="0"/>
              <a:t>with</a:t>
            </a:r>
            <a:r>
              <a:rPr lang="de-CH" dirty="0" smtClean="0"/>
              <a:t> </a:t>
            </a:r>
            <a:r>
              <a:rPr lang="de-CH" dirty="0" err="1" smtClean="0"/>
              <a:t>pilots</a:t>
            </a:r>
            <a:r>
              <a:rPr lang="de-CH" dirty="0" smtClean="0"/>
              <a:t>/</a:t>
            </a:r>
            <a:r>
              <a:rPr lang="de-CH" dirty="0" err="1" smtClean="0"/>
              <a:t>info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fleet</a:t>
            </a:r>
            <a:r>
              <a:rPr lang="de-CH" dirty="0" smtClean="0"/>
              <a:t> </a:t>
            </a:r>
            <a:r>
              <a:rPr lang="de-CH" dirty="0" err="1" smtClean="0"/>
              <a:t>management</a:t>
            </a:r>
            <a:endParaRPr lang="de-CH" dirty="0" smtClean="0"/>
          </a:p>
          <a:p>
            <a:r>
              <a:rPr lang="en-US" dirty="0" smtClean="0"/>
              <a:t>FDM/FOQA are useful tools</a:t>
            </a:r>
          </a:p>
          <a:p>
            <a:r>
              <a:rPr lang="en-US" dirty="0" smtClean="0"/>
              <a:t>Only</a:t>
            </a:r>
            <a:r>
              <a:rPr lang="en-US" baseline="0" dirty="0" smtClean="0"/>
              <a:t> then will we achieve a workable level of system maturity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Safety Forum: Airborne Conflict June 10th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BAF930-DDD2-4751-B233-56A22F86AF41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502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aseline="0" dirty="0" smtClean="0"/>
              <a:t>Training: </a:t>
            </a:r>
            <a:r>
              <a:rPr lang="de-CH" baseline="0" dirty="0" err="1" smtClean="0"/>
              <a:t>pointing</a:t>
            </a:r>
            <a:r>
              <a:rPr lang="de-CH" baseline="0" dirty="0" smtClean="0"/>
              <a:t> out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human traps at an </a:t>
            </a:r>
            <a:r>
              <a:rPr lang="de-CH" baseline="0" dirty="0" err="1" smtClean="0"/>
              <a:t>early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stage</a:t>
            </a:r>
            <a:r>
              <a:rPr lang="de-CH" baseline="0" dirty="0" smtClean="0"/>
              <a:t> in </a:t>
            </a:r>
            <a:r>
              <a:rPr lang="de-CH" baseline="0" dirty="0" err="1" smtClean="0"/>
              <a:t>training</a:t>
            </a:r>
            <a:r>
              <a:rPr lang="de-CH" baseline="0" dirty="0" smtClean="0"/>
              <a:t> </a:t>
            </a:r>
          </a:p>
          <a:p>
            <a:r>
              <a:rPr lang="de-CH" baseline="0" dirty="0" smtClean="0"/>
              <a:t>Reporting: </a:t>
            </a:r>
            <a:r>
              <a:rPr lang="de-CH" baseline="0" dirty="0" err="1" smtClean="0"/>
              <a:t>why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important</a:t>
            </a:r>
            <a:endParaRPr lang="de-CH" baseline="0" dirty="0" smtClean="0"/>
          </a:p>
          <a:p>
            <a:r>
              <a:rPr lang="de-CH" baseline="0" dirty="0" err="1" smtClean="0"/>
              <a:t>Recurrent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training</a:t>
            </a:r>
            <a:r>
              <a:rPr lang="de-CH" baseline="0" dirty="0" smtClean="0"/>
              <a:t>: </a:t>
            </a:r>
            <a:r>
              <a:rPr lang="de-CH" baseline="0" dirty="0" err="1" smtClean="0"/>
              <a:t>keep</a:t>
            </a:r>
            <a:r>
              <a:rPr lang="de-CH" baseline="0" dirty="0" smtClean="0"/>
              <a:t> </a:t>
            </a:r>
            <a:r>
              <a:rPr lang="de-CH" baseline="0" dirty="0" err="1" smtClean="0"/>
              <a:t>repeating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message</a:t>
            </a:r>
            <a:endParaRPr lang="de-CH" baseline="0" dirty="0" smtClean="0"/>
          </a:p>
          <a:p>
            <a:r>
              <a:rPr lang="de-CH" baseline="0" dirty="0" err="1" smtClean="0"/>
              <a:t>Confidential</a:t>
            </a:r>
            <a:r>
              <a:rPr lang="de-CH" baseline="0" dirty="0" smtClean="0"/>
              <a:t> </a:t>
            </a:r>
            <a:r>
              <a:rPr lang="de-CH" baseline="0" dirty="0" err="1" smtClean="0"/>
              <a:t>reporting</a:t>
            </a:r>
            <a:r>
              <a:rPr lang="de-CH" baseline="0" dirty="0" smtClean="0"/>
              <a:t>: </a:t>
            </a:r>
            <a:r>
              <a:rPr lang="de-CH" baseline="0" dirty="0" err="1" smtClean="0"/>
              <a:t>for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those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that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don’t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trust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system</a:t>
            </a:r>
            <a:r>
              <a:rPr lang="de-CH" baseline="0" dirty="0" smtClean="0"/>
              <a:t> 100% </a:t>
            </a:r>
            <a:r>
              <a:rPr lang="de-CH" baseline="0" dirty="0" err="1" smtClean="0"/>
              <a:t>yet</a:t>
            </a:r>
            <a:endParaRPr lang="de-CH" baseline="0" dirty="0" smtClean="0"/>
          </a:p>
          <a:p>
            <a:r>
              <a:rPr lang="de-CH" baseline="0" dirty="0" err="1" smtClean="0"/>
              <a:t>Publication</a:t>
            </a:r>
            <a:r>
              <a:rPr lang="de-CH" baseline="0" dirty="0" smtClean="0"/>
              <a:t>: </a:t>
            </a:r>
            <a:r>
              <a:rPr lang="de-CH" baseline="0" dirty="0" err="1" smtClean="0"/>
              <a:t>sell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message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using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own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examples</a:t>
            </a:r>
            <a:endParaRPr lang="de-CH" baseline="0" dirty="0" smtClean="0"/>
          </a:p>
          <a:p>
            <a:r>
              <a:rPr lang="de-CH" baseline="0" dirty="0" err="1" smtClean="0"/>
              <a:t>Awareness</a:t>
            </a:r>
            <a:r>
              <a:rPr lang="de-CH" baseline="0" dirty="0" smtClean="0"/>
              <a:t>: </a:t>
            </a:r>
            <a:r>
              <a:rPr lang="de-CH" baseline="0" dirty="0" err="1" smtClean="0"/>
              <a:t>use</a:t>
            </a:r>
            <a:r>
              <a:rPr lang="de-CH" baseline="0" dirty="0" smtClean="0"/>
              <a:t> all </a:t>
            </a:r>
            <a:r>
              <a:rPr lang="de-CH" baseline="0" dirty="0" err="1" smtClean="0"/>
              <a:t>channels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reach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crews</a:t>
            </a:r>
            <a:r>
              <a:rPr lang="de-CH" baseline="0" dirty="0" smtClean="0"/>
              <a:t> (LH </a:t>
            </a:r>
            <a:r>
              <a:rPr lang="de-CH" baseline="0" dirty="0" err="1" smtClean="0"/>
              <a:t>crews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difficult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reach</a:t>
            </a:r>
            <a:r>
              <a:rPr lang="de-CH" baseline="0" dirty="0" smtClean="0"/>
              <a:t>)</a:t>
            </a:r>
            <a:endParaRPr lang="en-US" baseline="0" dirty="0" smtClean="0"/>
          </a:p>
          <a:p>
            <a:r>
              <a:rPr lang="en-US" baseline="0" dirty="0" smtClean="0"/>
              <a:t>Ops refresher </a:t>
            </a:r>
          </a:p>
          <a:p>
            <a:endParaRPr lang="en-US" baseline="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Safety Forum: Airborne Conflict June 10th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BAF930-DDD2-4751-B233-56A22F86AF41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6050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How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offer</a:t>
            </a:r>
            <a:r>
              <a:rPr lang="de-CH" dirty="0" smtClean="0"/>
              <a:t> </a:t>
            </a:r>
            <a:r>
              <a:rPr lang="de-CH" dirty="0" err="1" smtClean="0"/>
              <a:t>support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crews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at </a:t>
            </a:r>
            <a:r>
              <a:rPr lang="de-CH" dirty="0" err="1" smtClean="0"/>
              <a:t>the</a:t>
            </a:r>
            <a:r>
              <a:rPr lang="de-CH" dirty="0" smtClean="0"/>
              <a:t> same time </a:t>
            </a:r>
            <a:r>
              <a:rPr lang="de-CH" dirty="0" err="1" smtClean="0"/>
              <a:t>search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risk</a:t>
            </a:r>
            <a:r>
              <a:rPr lang="de-CH" dirty="0" smtClean="0"/>
              <a:t> </a:t>
            </a:r>
            <a:r>
              <a:rPr lang="de-CH" dirty="0" err="1" smtClean="0"/>
              <a:t>mitigation</a:t>
            </a:r>
            <a:endParaRPr lang="de-CH" dirty="0" smtClean="0"/>
          </a:p>
          <a:p>
            <a:r>
              <a:rPr lang="de-CH" dirty="0" smtClean="0"/>
              <a:t>Most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cases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have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some</a:t>
            </a:r>
            <a:r>
              <a:rPr lang="de-CH" baseline="0" dirty="0" smtClean="0"/>
              <a:t> form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communication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issue</a:t>
            </a:r>
            <a:endParaRPr lang="de-CH" dirty="0" smtClean="0"/>
          </a:p>
          <a:p>
            <a:r>
              <a:rPr lang="de-CH" dirty="0" err="1" smtClean="0"/>
              <a:t>mentioning</a:t>
            </a:r>
            <a:r>
              <a:rPr lang="de-CH" dirty="0" smtClean="0"/>
              <a:t> </a:t>
            </a:r>
            <a:r>
              <a:rPr lang="de-CH" dirty="0" err="1" smtClean="0"/>
              <a:t>hotspots</a:t>
            </a:r>
            <a:r>
              <a:rPr lang="de-CH" dirty="0" smtClean="0"/>
              <a:t> </a:t>
            </a:r>
            <a:endParaRPr lang="en-US" dirty="0" smtClean="0"/>
          </a:p>
          <a:p>
            <a:r>
              <a:rPr lang="en-US" dirty="0" smtClean="0"/>
              <a:t>Continuing effort required to battle complacency</a:t>
            </a:r>
          </a:p>
          <a:p>
            <a:r>
              <a:rPr lang="en-US" dirty="0" smtClean="0"/>
              <a:t>awareness campaigns seem to work</a:t>
            </a:r>
            <a:r>
              <a:rPr lang="en-US" baseline="0" dirty="0" smtClean="0"/>
              <a:t> quite well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Altimeter errors: use of a questionnaire to learn the details</a:t>
            </a:r>
          </a:p>
          <a:p>
            <a:r>
              <a:rPr lang="en-US" baseline="0" dirty="0" smtClean="0"/>
              <a:t>Auto traps: some may not be that obvious</a:t>
            </a:r>
          </a:p>
          <a:p>
            <a:r>
              <a:rPr lang="en-US" baseline="0" dirty="0" smtClean="0"/>
              <a:t>Pressure differences, who is around me</a:t>
            </a:r>
          </a:p>
          <a:p>
            <a:r>
              <a:rPr lang="en-US" baseline="0" dirty="0" smtClean="0"/>
              <a:t>2</a:t>
            </a:r>
            <a:r>
              <a:rPr lang="en-US" baseline="30000" dirty="0" smtClean="0"/>
              <a:t>nd</a:t>
            </a:r>
            <a:r>
              <a:rPr lang="en-US" baseline="0" dirty="0" smtClean="0"/>
              <a:t> round SWISS and </a:t>
            </a:r>
            <a:r>
              <a:rPr lang="en-US" baseline="0" dirty="0" err="1" smtClean="0"/>
              <a:t>Skyguide</a:t>
            </a:r>
            <a:endParaRPr lang="en-US" baseline="0" dirty="0" smtClean="0"/>
          </a:p>
          <a:p>
            <a:r>
              <a:rPr lang="en-US" baseline="0" dirty="0" smtClean="0"/>
              <a:t>Discipline: sterile cockpit, information to cabin crews</a:t>
            </a:r>
          </a:p>
          <a:p>
            <a:r>
              <a:rPr lang="en-US" baseline="0" dirty="0" smtClean="0"/>
              <a:t>Reporting needs constant encouragement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SOPs: review and question and possibly change</a:t>
            </a:r>
          </a:p>
          <a:p>
            <a:r>
              <a:rPr lang="en-US" baseline="0" dirty="0" smtClean="0"/>
              <a:t>Intercom: still weak on some fleets (historical: they were never used)</a:t>
            </a:r>
          </a:p>
          <a:p>
            <a:r>
              <a:rPr lang="en-US" baseline="0" dirty="0" smtClean="0"/>
              <a:t>Mode S is an excellent countermeasure</a:t>
            </a:r>
          </a:p>
          <a:p>
            <a:endParaRPr lang="en-US" baseline="0" dirty="0" smtClean="0"/>
          </a:p>
          <a:p>
            <a:r>
              <a:rPr lang="en-US" dirty="0" smtClean="0"/>
              <a:t>SID STAR e.g.</a:t>
            </a:r>
            <a:r>
              <a:rPr lang="en-US" baseline="0" dirty="0" smtClean="0"/>
              <a:t> ZHR departures 28 and 16 will meet overhead KLO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Safety Forum: Airborne Conflict June 10th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BAF930-DDD2-4751-B233-56A22F86AF41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4275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demonstrate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necessity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working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together</a:t>
            </a:r>
            <a:r>
              <a:rPr lang="de-CH" baseline="0" dirty="0" smtClean="0"/>
              <a:t>. </a:t>
            </a:r>
            <a:r>
              <a:rPr lang="de-CH" baseline="0" dirty="0" err="1" smtClean="0"/>
              <a:t>Preventing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reducing</a:t>
            </a:r>
            <a:r>
              <a:rPr lang="de-CH" baseline="0" dirty="0" smtClean="0"/>
              <a:t> </a:t>
            </a:r>
            <a:r>
              <a:rPr lang="de-CH" baseline="0" dirty="0" err="1" smtClean="0"/>
              <a:t>levelbust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is</a:t>
            </a:r>
            <a:r>
              <a:rPr lang="de-CH" baseline="0" dirty="0" smtClean="0"/>
              <a:t> not just an </a:t>
            </a:r>
            <a:r>
              <a:rPr lang="de-CH" baseline="0" dirty="0" err="1" smtClean="0"/>
              <a:t>operator’s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responsiblity</a:t>
            </a:r>
            <a:r>
              <a:rPr lang="de-CH" baseline="0" dirty="0" smtClean="0"/>
              <a:t> but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ANSP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regulators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have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participate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well</a:t>
            </a:r>
            <a:r>
              <a:rPr lang="de-CH" baseline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Safety Forum: Airborne Conflict June 10th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BAF930-DDD2-4751-B233-56A22F86AF41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3922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 Safety Forum: Airborne Conflict June 10th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BAF930-DDD2-4751-B233-56A22F86AF41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836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06387" y="323850"/>
            <a:ext cx="10080625" cy="136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0" numCol="1" anchor="t" anchorCtr="0" compatLnSpc="1">
            <a:prstTxWarp prst="textNoShape">
              <a:avLst/>
            </a:prstTxWarp>
          </a:bodyPr>
          <a:lstStyle>
            <a:lvl1pPr>
              <a:defRPr sz="44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b="1" dirty="0" smtClean="0"/>
              <a:t>SWISS </a:t>
            </a:r>
            <a:r>
              <a:rPr lang="en-GB" dirty="0" smtClean="0"/>
              <a:t>Presentation, title slide</a:t>
            </a:r>
            <a:br>
              <a:rPr lang="en-GB" dirty="0" smtClean="0"/>
            </a:br>
            <a:r>
              <a:rPr lang="en-GB" dirty="0" smtClean="0"/>
              <a:t>Option 1, no picture</a:t>
            </a:r>
            <a:r>
              <a:rPr lang="en-GB" noProof="0" dirty="0" smtClean="0"/>
              <a:t/>
            </a:r>
            <a:br>
              <a:rPr lang="en-GB" noProof="0" dirty="0" smtClean="0"/>
            </a:br>
            <a:endParaRPr lang="en-GB" noProof="0" dirty="0" smtClean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88" y="7167583"/>
            <a:ext cx="1591200" cy="14144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032" y="6920231"/>
            <a:ext cx="1989228" cy="4608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06140" y="2340000"/>
            <a:ext cx="10080625" cy="1765300"/>
          </a:xfrm>
        </p:spPr>
        <p:txBody>
          <a:bodyPr lIns="72000" tIns="0" rIns="72000" bIns="0"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GB" dirty="0" smtClean="0">
                <a:latin typeface="Arial" pitchFamily="34" charset="0"/>
                <a:cs typeface="Arial" pitchFamily="34" charset="0"/>
              </a:rPr>
              <a:t>Author, Division</a:t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latin typeface="Arial" pitchFamily="34" charset="0"/>
                <a:cs typeface="Arial" pitchFamily="34" charset="0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50433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tion_Chart_without_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95200" y="295200"/>
            <a:ext cx="10092060" cy="96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0" numCol="1" anchor="t" anchorCtr="0" compatLnSpc="1">
            <a:prstTxWarp prst="textNoShape">
              <a:avLst/>
            </a:prstTxWarp>
          </a:bodyPr>
          <a:lstStyle>
            <a:lvl1pPr>
              <a:defRPr sz="32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Organisation Chart, example 3</a:t>
            </a: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Optional second line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34132" y="7165007"/>
            <a:ext cx="215900" cy="40798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3F2271E-7AE0-4E17-998F-98BE689E2F4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9" name="Textplatzhalt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3870995" y="1611902"/>
            <a:ext cx="2519362" cy="720000"/>
          </a:xfrm>
          <a:solidFill>
            <a:schemeClr val="bg1"/>
          </a:solidFill>
          <a:ln>
            <a:solidFill>
              <a:schemeClr val="accent5"/>
            </a:solidFill>
          </a:ln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  <a:lvl2pPr>
              <a:defRPr sz="1200">
                <a:latin typeface="Arial" pitchFamily="34" charset="0"/>
                <a:cs typeface="Arial" pitchFamily="34" charset="0"/>
              </a:defRPr>
            </a:lvl2pPr>
            <a:lvl3pPr>
              <a:defRPr sz="12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1" smtClean="0"/>
              <a:t>Click to edit text</a:t>
            </a:r>
          </a:p>
          <a:p>
            <a:pPr lvl="1"/>
            <a:r>
              <a:rPr lang="en-GB" noProof="1" smtClean="0"/>
              <a:t>Second layer</a:t>
            </a:r>
          </a:p>
          <a:p>
            <a:pPr lvl="2"/>
            <a:r>
              <a:rPr lang="en-GB" noProof="1" smtClean="0"/>
              <a:t>Third layer</a:t>
            </a:r>
          </a:p>
          <a:p>
            <a:pPr lvl="3"/>
            <a:r>
              <a:rPr lang="en-GB" noProof="1" smtClean="0"/>
              <a:t>Fourth layer</a:t>
            </a:r>
          </a:p>
          <a:p>
            <a:pPr lvl="4"/>
            <a:r>
              <a:rPr lang="en-GB" noProof="1" smtClean="0"/>
              <a:t>Fifth layer</a:t>
            </a:r>
            <a:endParaRPr lang="en-GB" noProof="1"/>
          </a:p>
        </p:txBody>
      </p:sp>
      <p:sp>
        <p:nvSpPr>
          <p:cNvPr id="3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685800" y="7165007"/>
            <a:ext cx="4556125" cy="406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2014 Safety Forum Brussels June 10th</a:t>
            </a:r>
            <a:endParaRPr lang="en-GB" dirty="0"/>
          </a:p>
        </p:txBody>
      </p:sp>
      <p:cxnSp>
        <p:nvCxnSpPr>
          <p:cNvPr id="29" name="Gerade Verbindung 27"/>
          <p:cNvCxnSpPr>
            <a:cxnSpLocks noChangeShapeType="1"/>
          </p:cNvCxnSpPr>
          <p:nvPr userDrawn="1"/>
        </p:nvCxnSpPr>
        <p:spPr bwMode="auto">
          <a:xfrm flipH="1">
            <a:off x="4554612" y="2921957"/>
            <a:ext cx="431726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platzhalt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2250356" y="2569167"/>
            <a:ext cx="2519362" cy="720000"/>
          </a:xfrm>
          <a:solidFill>
            <a:schemeClr val="bg1"/>
          </a:solidFill>
          <a:ln>
            <a:solidFill>
              <a:schemeClr val="accent5"/>
            </a:solidFill>
          </a:ln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  <a:lvl2pPr>
              <a:defRPr sz="1200">
                <a:latin typeface="Arial" pitchFamily="34" charset="0"/>
                <a:cs typeface="Arial" pitchFamily="34" charset="0"/>
              </a:defRPr>
            </a:lvl2pPr>
            <a:lvl3pPr>
              <a:defRPr sz="12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1" smtClean="0"/>
              <a:t>Click to edit text</a:t>
            </a:r>
          </a:p>
          <a:p>
            <a:pPr lvl="1"/>
            <a:r>
              <a:rPr lang="en-GB" noProof="1" smtClean="0"/>
              <a:t>Second layer</a:t>
            </a:r>
          </a:p>
          <a:p>
            <a:pPr lvl="2"/>
            <a:r>
              <a:rPr lang="en-GB" noProof="1" smtClean="0"/>
              <a:t>Third layer</a:t>
            </a:r>
          </a:p>
          <a:p>
            <a:pPr lvl="3"/>
            <a:r>
              <a:rPr lang="en-GB" noProof="1" smtClean="0"/>
              <a:t>Fourth layer</a:t>
            </a:r>
          </a:p>
          <a:p>
            <a:pPr lvl="4"/>
            <a:r>
              <a:rPr lang="en-GB" noProof="1" smtClean="0"/>
              <a:t>Fifth layer</a:t>
            </a:r>
            <a:endParaRPr lang="en-GB" noProof="1"/>
          </a:p>
        </p:txBody>
      </p:sp>
      <p:sp>
        <p:nvSpPr>
          <p:cNvPr id="40" name="Textplatzhalter 39"/>
          <p:cNvSpPr>
            <a:spLocks noGrp="1"/>
          </p:cNvSpPr>
          <p:nvPr>
            <p:ph type="body" sz="quarter" idx="22" hasCustomPrompt="1"/>
          </p:nvPr>
        </p:nvSpPr>
        <p:spPr>
          <a:xfrm>
            <a:off x="1026220" y="4284687"/>
            <a:ext cx="2519362" cy="720000"/>
          </a:xfrm>
          <a:solidFill>
            <a:schemeClr val="bg1"/>
          </a:solidFill>
          <a:ln>
            <a:solidFill>
              <a:schemeClr val="accent5"/>
            </a:solidFill>
          </a:ln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  <a:lvl2pPr>
              <a:defRPr sz="1200">
                <a:latin typeface="Arial" pitchFamily="34" charset="0"/>
                <a:cs typeface="Arial" pitchFamily="34" charset="0"/>
              </a:defRPr>
            </a:lvl2pPr>
            <a:lvl3pPr>
              <a:defRPr sz="12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1" smtClean="0"/>
              <a:t>Click to edit text</a:t>
            </a:r>
          </a:p>
          <a:p>
            <a:pPr lvl="1"/>
            <a:r>
              <a:rPr lang="en-GB" noProof="1" smtClean="0"/>
              <a:t>Second layer</a:t>
            </a:r>
          </a:p>
          <a:p>
            <a:pPr lvl="2"/>
            <a:r>
              <a:rPr lang="en-GB" noProof="1" smtClean="0"/>
              <a:t>Third layer</a:t>
            </a:r>
          </a:p>
          <a:p>
            <a:pPr lvl="3"/>
            <a:r>
              <a:rPr lang="en-GB" noProof="1" smtClean="0"/>
              <a:t>Fourth layer</a:t>
            </a:r>
          </a:p>
          <a:p>
            <a:pPr lvl="4"/>
            <a:r>
              <a:rPr lang="en-GB" noProof="1" smtClean="0"/>
              <a:t>Fifth layer</a:t>
            </a:r>
            <a:endParaRPr lang="en-GB" noProof="1"/>
          </a:p>
        </p:txBody>
      </p:sp>
      <p:cxnSp>
        <p:nvCxnSpPr>
          <p:cNvPr id="45" name="Gerade Verbindung 27"/>
          <p:cNvCxnSpPr>
            <a:cxnSpLocks noChangeShapeType="1"/>
          </p:cNvCxnSpPr>
          <p:nvPr userDrawn="1"/>
        </p:nvCxnSpPr>
        <p:spPr bwMode="auto">
          <a:xfrm flipH="1">
            <a:off x="2285997" y="3852639"/>
            <a:ext cx="5402603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Textplatzhalter 39"/>
          <p:cNvSpPr>
            <a:spLocks noGrp="1"/>
          </p:cNvSpPr>
          <p:nvPr>
            <p:ph type="body" sz="quarter" idx="23" hasCustomPrompt="1"/>
          </p:nvPr>
        </p:nvSpPr>
        <p:spPr>
          <a:xfrm>
            <a:off x="3726657" y="4284687"/>
            <a:ext cx="2519362" cy="720000"/>
          </a:xfrm>
          <a:solidFill>
            <a:schemeClr val="bg1"/>
          </a:solidFill>
          <a:ln>
            <a:solidFill>
              <a:schemeClr val="accent5"/>
            </a:solidFill>
          </a:ln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  <a:lvl2pPr>
              <a:defRPr sz="1200">
                <a:latin typeface="Arial" pitchFamily="34" charset="0"/>
                <a:cs typeface="Arial" pitchFamily="34" charset="0"/>
              </a:defRPr>
            </a:lvl2pPr>
            <a:lvl3pPr>
              <a:defRPr sz="12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1" smtClean="0"/>
              <a:t>Click to edit text</a:t>
            </a:r>
          </a:p>
          <a:p>
            <a:pPr lvl="1"/>
            <a:r>
              <a:rPr lang="en-GB" noProof="1" smtClean="0"/>
              <a:t>Second layer</a:t>
            </a:r>
          </a:p>
          <a:p>
            <a:pPr lvl="2"/>
            <a:r>
              <a:rPr lang="en-GB" noProof="1" smtClean="0"/>
              <a:t>Third layer</a:t>
            </a:r>
          </a:p>
          <a:p>
            <a:pPr lvl="3"/>
            <a:r>
              <a:rPr lang="en-GB" noProof="1" smtClean="0"/>
              <a:t>Fourth layer</a:t>
            </a:r>
          </a:p>
          <a:p>
            <a:pPr lvl="4"/>
            <a:r>
              <a:rPr lang="en-GB" noProof="1" smtClean="0"/>
              <a:t>Fifth layer</a:t>
            </a:r>
            <a:endParaRPr lang="en-GB" noProof="1"/>
          </a:p>
        </p:txBody>
      </p:sp>
      <p:sp>
        <p:nvSpPr>
          <p:cNvPr id="51" name="Textplatzhalter 39"/>
          <p:cNvSpPr>
            <a:spLocks noGrp="1"/>
          </p:cNvSpPr>
          <p:nvPr>
            <p:ph type="body" sz="quarter" idx="24" hasCustomPrompt="1"/>
          </p:nvPr>
        </p:nvSpPr>
        <p:spPr>
          <a:xfrm>
            <a:off x="6428001" y="4284687"/>
            <a:ext cx="2519362" cy="720000"/>
          </a:xfrm>
          <a:solidFill>
            <a:schemeClr val="bg1"/>
          </a:solidFill>
          <a:ln>
            <a:solidFill>
              <a:schemeClr val="accent5"/>
            </a:solidFill>
          </a:ln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  <a:lvl2pPr>
              <a:defRPr sz="1200">
                <a:latin typeface="Arial" pitchFamily="34" charset="0"/>
                <a:cs typeface="Arial" pitchFamily="34" charset="0"/>
              </a:defRPr>
            </a:lvl2pPr>
            <a:lvl3pPr>
              <a:defRPr sz="12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1" smtClean="0"/>
              <a:t>Click to edit text</a:t>
            </a:r>
          </a:p>
          <a:p>
            <a:pPr lvl="1"/>
            <a:r>
              <a:rPr lang="en-GB" noProof="1" smtClean="0"/>
              <a:t>Second layer</a:t>
            </a:r>
          </a:p>
          <a:p>
            <a:pPr lvl="2"/>
            <a:r>
              <a:rPr lang="en-GB" noProof="1" smtClean="0"/>
              <a:t>Third layer</a:t>
            </a:r>
          </a:p>
          <a:p>
            <a:pPr lvl="3"/>
            <a:r>
              <a:rPr lang="en-GB" noProof="1" smtClean="0"/>
              <a:t>Fourth layer</a:t>
            </a:r>
          </a:p>
          <a:p>
            <a:pPr lvl="4"/>
            <a:r>
              <a:rPr lang="en-GB" noProof="1" smtClean="0"/>
              <a:t>Fifth layer</a:t>
            </a:r>
            <a:endParaRPr lang="en-GB" noProof="1"/>
          </a:p>
        </p:txBody>
      </p:sp>
      <p:cxnSp>
        <p:nvCxnSpPr>
          <p:cNvPr id="53" name="Gerade Verbindung 27"/>
          <p:cNvCxnSpPr>
            <a:cxnSpLocks noChangeShapeType="1"/>
          </p:cNvCxnSpPr>
          <p:nvPr userDrawn="1"/>
        </p:nvCxnSpPr>
        <p:spPr bwMode="auto">
          <a:xfrm flipV="1">
            <a:off x="4986338" y="2331902"/>
            <a:ext cx="0" cy="1952785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Gerade Verbindung 27"/>
          <p:cNvCxnSpPr>
            <a:cxnSpLocks noChangeShapeType="1"/>
            <a:stCxn id="51" idx="0"/>
          </p:cNvCxnSpPr>
          <p:nvPr userDrawn="1"/>
        </p:nvCxnSpPr>
        <p:spPr bwMode="auto">
          <a:xfrm flipV="1">
            <a:off x="7687682" y="3852639"/>
            <a:ext cx="918" cy="432048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Gerade Verbindung 27"/>
          <p:cNvCxnSpPr>
            <a:cxnSpLocks noChangeShapeType="1"/>
          </p:cNvCxnSpPr>
          <p:nvPr userDrawn="1"/>
        </p:nvCxnSpPr>
        <p:spPr bwMode="auto">
          <a:xfrm flipV="1">
            <a:off x="2285997" y="3852639"/>
            <a:ext cx="918" cy="432048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3" name="Grafik 6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032" y="6920231"/>
            <a:ext cx="1989228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4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4" r="711" b="15260"/>
          <a:stretch/>
        </p:blipFill>
        <p:spPr>
          <a:xfrm>
            <a:off x="295200" y="295200"/>
            <a:ext cx="10091813" cy="6005588"/>
          </a:xfrm>
          <a:prstGeom prst="rect">
            <a:avLst/>
          </a:prstGeom>
        </p:spPr>
      </p:pic>
      <p:sp>
        <p:nvSpPr>
          <p:cNvPr id="13" name="Rectangle 1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95200" y="295200"/>
            <a:ext cx="10092060" cy="96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0" bIns="0" numCol="1" anchor="t" anchorCtr="0" compatLnSpc="1">
            <a:prstTxWarp prst="textNoShape">
              <a:avLst/>
            </a:prstTxWarp>
          </a:bodyPr>
          <a:lstStyle>
            <a:lvl1pPr>
              <a:defRPr sz="32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Thank you</a:t>
            </a:r>
            <a:r>
              <a:rPr lang="en-GB" noProof="0" dirty="0" smtClean="0"/>
              <a:t/>
            </a:r>
            <a:br>
              <a:rPr lang="en-GB" noProof="0" dirty="0" smtClean="0"/>
            </a:br>
            <a:endParaRPr lang="en-GB" noProof="0" dirty="0" smtClean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34132" y="7165007"/>
            <a:ext cx="215900" cy="40798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3F2271E-7AE0-4E17-998F-98BE689E2F4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685800" y="7165007"/>
            <a:ext cx="4556125" cy="406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2014 Safety Forum Brussels June 10th</a:t>
            </a:r>
            <a:endParaRPr lang="en-GB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032" y="6920231"/>
            <a:ext cx="1989228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tion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95199" y="295200"/>
            <a:ext cx="10091813" cy="96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0" numCol="1" anchor="t" anchorCtr="0" compatLnSpc="1">
            <a:prstTxWarp prst="textNoShape">
              <a:avLst/>
            </a:prstTxWarp>
          </a:bodyPr>
          <a:lstStyle>
            <a:lvl1pPr>
              <a:defRPr sz="32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Organisation Chart, example 1</a:t>
            </a: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Optional second line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34132" y="7165007"/>
            <a:ext cx="215900" cy="40798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3F2271E-7AE0-4E17-998F-98BE689E2F45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36" name="Gerade Verbindung 22"/>
          <p:cNvCxnSpPr>
            <a:cxnSpLocks noChangeShapeType="1"/>
            <a:stCxn id="43" idx="2"/>
          </p:cNvCxnSpPr>
          <p:nvPr userDrawn="1"/>
        </p:nvCxnSpPr>
        <p:spPr bwMode="auto">
          <a:xfrm flipH="1">
            <a:off x="5283200" y="2041200"/>
            <a:ext cx="794" cy="391510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Gerade Verbindung 23"/>
          <p:cNvCxnSpPr>
            <a:cxnSpLocks noChangeShapeType="1"/>
          </p:cNvCxnSpPr>
          <p:nvPr userDrawn="1"/>
        </p:nvCxnSpPr>
        <p:spPr bwMode="auto">
          <a:xfrm flipH="1">
            <a:off x="4508500" y="3400425"/>
            <a:ext cx="1917700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Gerade Verbindung 27"/>
          <p:cNvCxnSpPr>
            <a:cxnSpLocks noChangeShapeType="1"/>
          </p:cNvCxnSpPr>
          <p:nvPr userDrawn="1"/>
        </p:nvCxnSpPr>
        <p:spPr bwMode="auto">
          <a:xfrm flipH="1" flipV="1">
            <a:off x="4508500" y="4252914"/>
            <a:ext cx="1917700" cy="1587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Gerade Verbindung 28"/>
          <p:cNvCxnSpPr>
            <a:cxnSpLocks noChangeShapeType="1"/>
          </p:cNvCxnSpPr>
          <p:nvPr userDrawn="1"/>
        </p:nvCxnSpPr>
        <p:spPr bwMode="auto">
          <a:xfrm flipH="1" flipV="1">
            <a:off x="4508500" y="5103814"/>
            <a:ext cx="1917700" cy="1587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Gerade Verbindung 29"/>
          <p:cNvCxnSpPr>
            <a:cxnSpLocks noChangeShapeType="1"/>
          </p:cNvCxnSpPr>
          <p:nvPr userDrawn="1"/>
        </p:nvCxnSpPr>
        <p:spPr bwMode="auto">
          <a:xfrm flipH="1" flipV="1">
            <a:off x="4508500" y="5954714"/>
            <a:ext cx="1917700" cy="1587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Gerade Verbindung 30"/>
          <p:cNvCxnSpPr>
            <a:cxnSpLocks noChangeShapeType="1"/>
          </p:cNvCxnSpPr>
          <p:nvPr userDrawn="1"/>
        </p:nvCxnSpPr>
        <p:spPr bwMode="auto">
          <a:xfrm rot="10800000">
            <a:off x="4865688" y="2549525"/>
            <a:ext cx="417512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Bildplatzhalter 36"/>
          <p:cNvSpPr>
            <a:spLocks noGrp="1"/>
          </p:cNvSpPr>
          <p:nvPr>
            <p:ph type="pic" sz="quarter" idx="13"/>
          </p:nvPr>
        </p:nvSpPr>
        <p:spPr>
          <a:xfrm>
            <a:off x="3414713" y="1321200"/>
            <a:ext cx="609600" cy="720000"/>
          </a:xfrm>
          <a:ln>
            <a:solidFill>
              <a:schemeClr val="accent5"/>
            </a:solidFill>
          </a:ln>
        </p:spPr>
        <p:txBody>
          <a:bodyPr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3" name="Textplatzhalter 39"/>
          <p:cNvSpPr>
            <a:spLocks noGrp="1"/>
          </p:cNvSpPr>
          <p:nvPr>
            <p:ph type="body" sz="quarter" idx="14" hasCustomPrompt="1"/>
          </p:nvPr>
        </p:nvSpPr>
        <p:spPr>
          <a:xfrm>
            <a:off x="4024313" y="1321200"/>
            <a:ext cx="2519362" cy="720000"/>
          </a:xfrm>
          <a:solidFill>
            <a:schemeClr val="bg1"/>
          </a:solidFill>
          <a:ln>
            <a:solidFill>
              <a:schemeClr val="accent5"/>
            </a:solidFill>
          </a:ln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  <a:lvl2pPr>
              <a:defRPr sz="1200">
                <a:latin typeface="Arial" pitchFamily="34" charset="0"/>
                <a:cs typeface="Arial" pitchFamily="34" charset="0"/>
              </a:defRPr>
            </a:lvl2pPr>
            <a:lvl3pPr>
              <a:defRPr sz="12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1" smtClean="0"/>
              <a:t>Click to edit text</a:t>
            </a:r>
          </a:p>
          <a:p>
            <a:pPr lvl="1"/>
            <a:r>
              <a:rPr lang="en-GB" noProof="1" smtClean="0"/>
              <a:t>Second layer</a:t>
            </a:r>
          </a:p>
          <a:p>
            <a:pPr lvl="2"/>
            <a:r>
              <a:rPr lang="en-GB" noProof="1" smtClean="0"/>
              <a:t>Third layer</a:t>
            </a:r>
          </a:p>
          <a:p>
            <a:pPr lvl="3"/>
            <a:r>
              <a:rPr lang="en-GB" noProof="1" smtClean="0"/>
              <a:t>Fourth layer</a:t>
            </a:r>
          </a:p>
          <a:p>
            <a:pPr lvl="4"/>
            <a:r>
              <a:rPr lang="en-GB" noProof="1" smtClean="0"/>
              <a:t>Fifth laye</a:t>
            </a:r>
            <a:endParaRPr lang="en-GB" noProof="1"/>
          </a:p>
        </p:txBody>
      </p:sp>
      <p:sp>
        <p:nvSpPr>
          <p:cNvPr id="44" name="Bildplatzhalter 36"/>
          <p:cNvSpPr>
            <a:spLocks noGrp="1"/>
          </p:cNvSpPr>
          <p:nvPr>
            <p:ph type="pic" sz="quarter" idx="15"/>
          </p:nvPr>
        </p:nvSpPr>
        <p:spPr>
          <a:xfrm>
            <a:off x="1736726" y="2160535"/>
            <a:ext cx="609600" cy="720000"/>
          </a:xfrm>
          <a:ln>
            <a:solidFill>
              <a:schemeClr val="accent5"/>
            </a:solidFill>
          </a:ln>
        </p:spPr>
        <p:txBody>
          <a:bodyPr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5" name="Textplatzhalt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2346326" y="2160535"/>
            <a:ext cx="2519362" cy="720000"/>
          </a:xfrm>
          <a:solidFill>
            <a:schemeClr val="bg1"/>
          </a:solidFill>
          <a:ln>
            <a:solidFill>
              <a:schemeClr val="accent5"/>
            </a:solidFill>
          </a:ln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  <a:lvl2pPr>
              <a:defRPr sz="1200">
                <a:latin typeface="Arial" pitchFamily="34" charset="0"/>
                <a:cs typeface="Arial" pitchFamily="34" charset="0"/>
              </a:defRPr>
            </a:lvl2pPr>
            <a:lvl3pPr>
              <a:defRPr sz="12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1" smtClean="0"/>
              <a:t>Click to edit text</a:t>
            </a:r>
          </a:p>
          <a:p>
            <a:pPr lvl="1"/>
            <a:r>
              <a:rPr lang="en-GB" noProof="1" smtClean="0"/>
              <a:t>Second layer</a:t>
            </a:r>
          </a:p>
          <a:p>
            <a:pPr lvl="2"/>
            <a:r>
              <a:rPr lang="en-GB" noProof="1" smtClean="0"/>
              <a:t>Third layer</a:t>
            </a:r>
          </a:p>
          <a:p>
            <a:pPr lvl="3"/>
            <a:r>
              <a:rPr lang="en-GB" noProof="1" smtClean="0"/>
              <a:t>Fourth layer</a:t>
            </a:r>
          </a:p>
          <a:p>
            <a:pPr lvl="4"/>
            <a:r>
              <a:rPr lang="en-GB" noProof="1" smtClean="0"/>
              <a:t>Fifth layer</a:t>
            </a:r>
          </a:p>
          <a:p>
            <a:pPr lvl="4"/>
            <a:r>
              <a:rPr lang="en-GB" noProof="1" smtClean="0"/>
              <a:t>Fünfte Ebene</a:t>
            </a:r>
            <a:endParaRPr lang="en-GB" noProof="1"/>
          </a:p>
        </p:txBody>
      </p:sp>
      <p:sp>
        <p:nvSpPr>
          <p:cNvPr id="46" name="Bildplatzhalter 36"/>
          <p:cNvSpPr>
            <a:spLocks noGrp="1"/>
          </p:cNvSpPr>
          <p:nvPr>
            <p:ph type="pic" sz="quarter" idx="17"/>
          </p:nvPr>
        </p:nvSpPr>
        <p:spPr>
          <a:xfrm>
            <a:off x="1736726" y="3024631"/>
            <a:ext cx="609600" cy="720000"/>
          </a:xfrm>
          <a:ln>
            <a:solidFill>
              <a:schemeClr val="accent5"/>
            </a:solidFill>
          </a:ln>
        </p:spPr>
        <p:txBody>
          <a:bodyPr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7" name="Textplatzhalter 39"/>
          <p:cNvSpPr>
            <a:spLocks noGrp="1"/>
          </p:cNvSpPr>
          <p:nvPr>
            <p:ph type="body" sz="quarter" idx="18" hasCustomPrompt="1"/>
          </p:nvPr>
        </p:nvSpPr>
        <p:spPr>
          <a:xfrm>
            <a:off x="2346326" y="3024631"/>
            <a:ext cx="2519362" cy="720000"/>
          </a:xfrm>
          <a:solidFill>
            <a:schemeClr val="bg1"/>
          </a:solidFill>
          <a:ln>
            <a:solidFill>
              <a:schemeClr val="accent5"/>
            </a:solidFill>
          </a:ln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  <a:lvl2pPr>
              <a:defRPr sz="1200">
                <a:latin typeface="Arial" pitchFamily="34" charset="0"/>
                <a:cs typeface="Arial" pitchFamily="34" charset="0"/>
              </a:defRPr>
            </a:lvl2pPr>
            <a:lvl3pPr>
              <a:defRPr sz="12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1" smtClean="0"/>
              <a:t>Click to edit text</a:t>
            </a:r>
          </a:p>
          <a:p>
            <a:pPr lvl="1"/>
            <a:r>
              <a:rPr lang="en-GB" noProof="1" smtClean="0"/>
              <a:t>Second layer</a:t>
            </a:r>
          </a:p>
          <a:p>
            <a:pPr lvl="2"/>
            <a:r>
              <a:rPr lang="en-GB" noProof="1" smtClean="0"/>
              <a:t>Third layer</a:t>
            </a:r>
          </a:p>
          <a:p>
            <a:pPr lvl="3"/>
            <a:r>
              <a:rPr lang="en-GB" noProof="1" smtClean="0"/>
              <a:t>Fourth layer</a:t>
            </a:r>
          </a:p>
          <a:p>
            <a:pPr lvl="4"/>
            <a:r>
              <a:rPr lang="en-GB" noProof="1" smtClean="0"/>
              <a:t>Fifth layer</a:t>
            </a:r>
            <a:endParaRPr lang="en-GB" noProof="1"/>
          </a:p>
        </p:txBody>
      </p:sp>
      <p:sp>
        <p:nvSpPr>
          <p:cNvPr id="48" name="Bildplatzhalter 36"/>
          <p:cNvSpPr>
            <a:spLocks noGrp="1"/>
          </p:cNvSpPr>
          <p:nvPr>
            <p:ph type="pic" sz="quarter" idx="19"/>
          </p:nvPr>
        </p:nvSpPr>
        <p:spPr>
          <a:xfrm>
            <a:off x="1736726" y="3888000"/>
            <a:ext cx="609600" cy="720000"/>
          </a:xfrm>
          <a:ln>
            <a:solidFill>
              <a:schemeClr val="accent5"/>
            </a:solidFill>
          </a:ln>
        </p:spPr>
        <p:txBody>
          <a:bodyPr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9" name="Textplatzhalt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2346326" y="3888000"/>
            <a:ext cx="2519362" cy="720000"/>
          </a:xfrm>
          <a:solidFill>
            <a:schemeClr val="bg1"/>
          </a:solidFill>
          <a:ln>
            <a:solidFill>
              <a:schemeClr val="accent5"/>
            </a:solidFill>
          </a:ln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  <a:lvl2pPr>
              <a:defRPr sz="1200">
                <a:latin typeface="Arial" pitchFamily="34" charset="0"/>
                <a:cs typeface="Arial" pitchFamily="34" charset="0"/>
              </a:defRPr>
            </a:lvl2pPr>
            <a:lvl3pPr>
              <a:defRPr sz="12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1" smtClean="0"/>
              <a:t>Click to edit text</a:t>
            </a:r>
          </a:p>
          <a:p>
            <a:pPr lvl="1"/>
            <a:r>
              <a:rPr lang="en-GB" noProof="1" smtClean="0"/>
              <a:t>Second layer</a:t>
            </a:r>
          </a:p>
          <a:p>
            <a:pPr lvl="2"/>
            <a:r>
              <a:rPr lang="en-GB" noProof="1" smtClean="0"/>
              <a:t>Third layer</a:t>
            </a:r>
          </a:p>
          <a:p>
            <a:pPr lvl="3"/>
            <a:r>
              <a:rPr lang="en-GB" noProof="1" smtClean="0"/>
              <a:t>Fourth layer</a:t>
            </a:r>
          </a:p>
          <a:p>
            <a:pPr lvl="4"/>
            <a:r>
              <a:rPr lang="en-GB" noProof="1" smtClean="0"/>
              <a:t>Fifth layer</a:t>
            </a:r>
            <a:endParaRPr lang="en-GB" noProof="1"/>
          </a:p>
        </p:txBody>
      </p:sp>
      <p:sp>
        <p:nvSpPr>
          <p:cNvPr id="50" name="Bildplatzhalter 36"/>
          <p:cNvSpPr>
            <a:spLocks noGrp="1"/>
          </p:cNvSpPr>
          <p:nvPr>
            <p:ph type="pic" sz="quarter" idx="21"/>
          </p:nvPr>
        </p:nvSpPr>
        <p:spPr>
          <a:xfrm>
            <a:off x="1735200" y="4752000"/>
            <a:ext cx="609600" cy="720000"/>
          </a:xfrm>
          <a:ln>
            <a:solidFill>
              <a:schemeClr val="accent5"/>
            </a:solidFill>
          </a:ln>
        </p:spPr>
        <p:txBody>
          <a:bodyPr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51" name="Textplatzhalter 39"/>
          <p:cNvSpPr>
            <a:spLocks noGrp="1"/>
          </p:cNvSpPr>
          <p:nvPr>
            <p:ph type="body" sz="quarter" idx="22" hasCustomPrompt="1"/>
          </p:nvPr>
        </p:nvSpPr>
        <p:spPr>
          <a:xfrm>
            <a:off x="2347200" y="4752000"/>
            <a:ext cx="2519362" cy="720000"/>
          </a:xfrm>
          <a:solidFill>
            <a:schemeClr val="bg1"/>
          </a:solidFill>
          <a:ln>
            <a:solidFill>
              <a:schemeClr val="accent5"/>
            </a:solidFill>
          </a:ln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  <a:lvl2pPr>
              <a:defRPr sz="1200">
                <a:latin typeface="Arial" pitchFamily="34" charset="0"/>
                <a:cs typeface="Arial" pitchFamily="34" charset="0"/>
              </a:defRPr>
            </a:lvl2pPr>
            <a:lvl3pPr>
              <a:defRPr sz="12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1" smtClean="0"/>
              <a:t>Click to edit text</a:t>
            </a:r>
          </a:p>
          <a:p>
            <a:pPr lvl="1"/>
            <a:r>
              <a:rPr lang="en-GB" noProof="1" smtClean="0"/>
              <a:t>Second layer</a:t>
            </a:r>
          </a:p>
          <a:p>
            <a:pPr lvl="2"/>
            <a:r>
              <a:rPr lang="en-GB" noProof="1" smtClean="0"/>
              <a:t>Third layer</a:t>
            </a:r>
          </a:p>
          <a:p>
            <a:pPr lvl="3"/>
            <a:r>
              <a:rPr lang="en-GB" noProof="1" smtClean="0"/>
              <a:t>Fourth layer</a:t>
            </a:r>
          </a:p>
          <a:p>
            <a:pPr lvl="4"/>
            <a:r>
              <a:rPr lang="en-GB" noProof="1" smtClean="0"/>
              <a:t>Fifth layer</a:t>
            </a:r>
            <a:endParaRPr lang="en-GB" noProof="1"/>
          </a:p>
        </p:txBody>
      </p:sp>
      <p:sp>
        <p:nvSpPr>
          <p:cNvPr id="52" name="Bildplatzhalter 36"/>
          <p:cNvSpPr>
            <a:spLocks noGrp="1"/>
          </p:cNvSpPr>
          <p:nvPr>
            <p:ph type="pic" sz="quarter" idx="23"/>
          </p:nvPr>
        </p:nvSpPr>
        <p:spPr>
          <a:xfrm>
            <a:off x="1735200" y="5616000"/>
            <a:ext cx="609600" cy="720000"/>
          </a:xfrm>
          <a:ln>
            <a:solidFill>
              <a:schemeClr val="accent5"/>
            </a:solidFill>
          </a:ln>
        </p:spPr>
        <p:txBody>
          <a:bodyPr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53" name="Textplatzhalter 39"/>
          <p:cNvSpPr>
            <a:spLocks noGrp="1"/>
          </p:cNvSpPr>
          <p:nvPr>
            <p:ph type="body" sz="quarter" idx="24" hasCustomPrompt="1"/>
          </p:nvPr>
        </p:nvSpPr>
        <p:spPr>
          <a:xfrm>
            <a:off x="2347200" y="5616000"/>
            <a:ext cx="2519362" cy="720000"/>
          </a:xfrm>
          <a:solidFill>
            <a:schemeClr val="bg1"/>
          </a:solidFill>
          <a:ln>
            <a:solidFill>
              <a:schemeClr val="accent5"/>
            </a:solidFill>
          </a:ln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  <a:lvl2pPr>
              <a:defRPr sz="1200">
                <a:latin typeface="Arial" pitchFamily="34" charset="0"/>
                <a:cs typeface="Arial" pitchFamily="34" charset="0"/>
              </a:defRPr>
            </a:lvl2pPr>
            <a:lvl3pPr>
              <a:defRPr sz="12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1" smtClean="0"/>
              <a:t>Click to edit text</a:t>
            </a:r>
          </a:p>
          <a:p>
            <a:pPr lvl="1"/>
            <a:r>
              <a:rPr lang="en-GB" noProof="1" smtClean="0"/>
              <a:t>Second layer</a:t>
            </a:r>
          </a:p>
          <a:p>
            <a:pPr lvl="2"/>
            <a:r>
              <a:rPr lang="en-GB" noProof="1" smtClean="0"/>
              <a:t>Third layer</a:t>
            </a:r>
          </a:p>
          <a:p>
            <a:pPr lvl="3"/>
            <a:r>
              <a:rPr lang="en-GB" noProof="1" smtClean="0"/>
              <a:t>Fourth layer</a:t>
            </a:r>
          </a:p>
          <a:p>
            <a:pPr lvl="4"/>
            <a:r>
              <a:rPr lang="en-GB" noProof="1" smtClean="0"/>
              <a:t>Fifth layer</a:t>
            </a:r>
            <a:endParaRPr lang="en-GB" noProof="1"/>
          </a:p>
        </p:txBody>
      </p:sp>
      <p:sp>
        <p:nvSpPr>
          <p:cNvPr id="3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685800" y="7165007"/>
            <a:ext cx="4556125" cy="406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2014 Safety Forum Brussels June 10th</a:t>
            </a:r>
            <a:endParaRPr lang="en-GB" dirty="0"/>
          </a:p>
        </p:txBody>
      </p:sp>
      <p:sp>
        <p:nvSpPr>
          <p:cNvPr id="64" name="Bildplatzhalter 36"/>
          <p:cNvSpPr>
            <a:spLocks noGrp="1"/>
          </p:cNvSpPr>
          <p:nvPr>
            <p:ph type="pic" sz="quarter" idx="27"/>
          </p:nvPr>
        </p:nvSpPr>
        <p:spPr>
          <a:xfrm>
            <a:off x="6428346" y="3053622"/>
            <a:ext cx="609600" cy="720000"/>
          </a:xfrm>
          <a:ln>
            <a:solidFill>
              <a:schemeClr val="accent5"/>
            </a:solidFill>
          </a:ln>
        </p:spPr>
        <p:txBody>
          <a:bodyPr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5" name="Textplatzhalter 39"/>
          <p:cNvSpPr>
            <a:spLocks noGrp="1"/>
          </p:cNvSpPr>
          <p:nvPr>
            <p:ph type="body" sz="quarter" idx="28" hasCustomPrompt="1"/>
          </p:nvPr>
        </p:nvSpPr>
        <p:spPr>
          <a:xfrm>
            <a:off x="7037946" y="3053622"/>
            <a:ext cx="2519362" cy="720000"/>
          </a:xfrm>
          <a:solidFill>
            <a:schemeClr val="bg1"/>
          </a:solidFill>
          <a:ln>
            <a:solidFill>
              <a:schemeClr val="accent5"/>
            </a:solidFill>
          </a:ln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  <a:lvl2pPr>
              <a:defRPr sz="1200">
                <a:latin typeface="Arial" pitchFamily="34" charset="0"/>
                <a:cs typeface="Arial" pitchFamily="34" charset="0"/>
              </a:defRPr>
            </a:lvl2pPr>
            <a:lvl3pPr>
              <a:defRPr sz="12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1" smtClean="0"/>
              <a:t>Click to edit text</a:t>
            </a:r>
          </a:p>
          <a:p>
            <a:pPr lvl="1"/>
            <a:r>
              <a:rPr lang="en-GB" noProof="1" smtClean="0"/>
              <a:t>Second layer</a:t>
            </a:r>
          </a:p>
          <a:p>
            <a:pPr lvl="2"/>
            <a:r>
              <a:rPr lang="en-GB" noProof="1" smtClean="0"/>
              <a:t>Third layer</a:t>
            </a:r>
          </a:p>
          <a:p>
            <a:pPr lvl="3"/>
            <a:r>
              <a:rPr lang="en-GB" noProof="1" smtClean="0"/>
              <a:t>Fourth layer</a:t>
            </a:r>
          </a:p>
          <a:p>
            <a:pPr lvl="4"/>
            <a:r>
              <a:rPr lang="en-GB" noProof="1" smtClean="0"/>
              <a:t>Fifth layer</a:t>
            </a:r>
            <a:endParaRPr lang="en-GB" noProof="1"/>
          </a:p>
        </p:txBody>
      </p:sp>
      <p:sp>
        <p:nvSpPr>
          <p:cNvPr id="66" name="Bildplatzhalter 36"/>
          <p:cNvSpPr>
            <a:spLocks noGrp="1"/>
          </p:cNvSpPr>
          <p:nvPr>
            <p:ph type="pic" sz="quarter" idx="29"/>
          </p:nvPr>
        </p:nvSpPr>
        <p:spPr>
          <a:xfrm>
            <a:off x="6428346" y="3916991"/>
            <a:ext cx="609600" cy="720000"/>
          </a:xfrm>
          <a:ln>
            <a:solidFill>
              <a:schemeClr val="accent5"/>
            </a:solidFill>
          </a:ln>
        </p:spPr>
        <p:txBody>
          <a:bodyPr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7" name="Textplatzhalter 39"/>
          <p:cNvSpPr>
            <a:spLocks noGrp="1"/>
          </p:cNvSpPr>
          <p:nvPr>
            <p:ph type="body" sz="quarter" idx="30" hasCustomPrompt="1"/>
          </p:nvPr>
        </p:nvSpPr>
        <p:spPr>
          <a:xfrm>
            <a:off x="7037946" y="3916991"/>
            <a:ext cx="2519362" cy="720000"/>
          </a:xfrm>
          <a:solidFill>
            <a:schemeClr val="bg1"/>
          </a:solidFill>
          <a:ln>
            <a:solidFill>
              <a:schemeClr val="accent5"/>
            </a:solidFill>
          </a:ln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  <a:lvl2pPr>
              <a:defRPr sz="1200">
                <a:latin typeface="Arial" pitchFamily="34" charset="0"/>
                <a:cs typeface="Arial" pitchFamily="34" charset="0"/>
              </a:defRPr>
            </a:lvl2pPr>
            <a:lvl3pPr>
              <a:defRPr sz="12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1" smtClean="0"/>
              <a:t>Click to edit text</a:t>
            </a:r>
          </a:p>
          <a:p>
            <a:pPr lvl="1"/>
            <a:r>
              <a:rPr lang="en-GB" noProof="1" smtClean="0"/>
              <a:t>Second layer</a:t>
            </a:r>
          </a:p>
          <a:p>
            <a:pPr lvl="2"/>
            <a:r>
              <a:rPr lang="en-GB" noProof="1" smtClean="0"/>
              <a:t>Third layer</a:t>
            </a:r>
          </a:p>
          <a:p>
            <a:pPr lvl="3"/>
            <a:r>
              <a:rPr lang="en-GB" noProof="1" smtClean="0"/>
              <a:t>Fourth layer</a:t>
            </a:r>
          </a:p>
          <a:p>
            <a:pPr lvl="4"/>
            <a:r>
              <a:rPr lang="en-GB" noProof="1" smtClean="0"/>
              <a:t>Fifth layer</a:t>
            </a:r>
            <a:endParaRPr lang="en-GB" noProof="1"/>
          </a:p>
        </p:txBody>
      </p:sp>
      <p:sp>
        <p:nvSpPr>
          <p:cNvPr id="68" name="Bildplatzhalter 36"/>
          <p:cNvSpPr>
            <a:spLocks noGrp="1"/>
          </p:cNvSpPr>
          <p:nvPr>
            <p:ph type="pic" sz="quarter" idx="31"/>
          </p:nvPr>
        </p:nvSpPr>
        <p:spPr>
          <a:xfrm>
            <a:off x="6426820" y="4780991"/>
            <a:ext cx="609600" cy="720000"/>
          </a:xfrm>
          <a:ln>
            <a:solidFill>
              <a:schemeClr val="accent5"/>
            </a:solidFill>
          </a:ln>
        </p:spPr>
        <p:txBody>
          <a:bodyPr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9" name="Textplatzhalter 39"/>
          <p:cNvSpPr>
            <a:spLocks noGrp="1"/>
          </p:cNvSpPr>
          <p:nvPr>
            <p:ph type="body" sz="quarter" idx="32" hasCustomPrompt="1"/>
          </p:nvPr>
        </p:nvSpPr>
        <p:spPr>
          <a:xfrm>
            <a:off x="7038820" y="4780991"/>
            <a:ext cx="2519362" cy="720000"/>
          </a:xfrm>
          <a:solidFill>
            <a:schemeClr val="bg1"/>
          </a:solidFill>
          <a:ln>
            <a:solidFill>
              <a:schemeClr val="accent5"/>
            </a:solidFill>
          </a:ln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  <a:lvl2pPr>
              <a:defRPr sz="1200">
                <a:latin typeface="Arial" pitchFamily="34" charset="0"/>
                <a:cs typeface="Arial" pitchFamily="34" charset="0"/>
              </a:defRPr>
            </a:lvl2pPr>
            <a:lvl3pPr>
              <a:defRPr sz="12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1" smtClean="0"/>
              <a:t>Click to edit text</a:t>
            </a:r>
          </a:p>
          <a:p>
            <a:pPr lvl="1"/>
            <a:r>
              <a:rPr lang="en-GB" noProof="1" smtClean="0"/>
              <a:t>Second layer</a:t>
            </a:r>
          </a:p>
          <a:p>
            <a:pPr lvl="2"/>
            <a:r>
              <a:rPr lang="en-GB" noProof="1" smtClean="0"/>
              <a:t>Third layer</a:t>
            </a:r>
          </a:p>
          <a:p>
            <a:pPr lvl="3"/>
            <a:r>
              <a:rPr lang="en-GB" noProof="1" smtClean="0"/>
              <a:t>Fourth layer</a:t>
            </a:r>
          </a:p>
          <a:p>
            <a:pPr lvl="4"/>
            <a:r>
              <a:rPr lang="en-GB" noProof="1" smtClean="0"/>
              <a:t>Fifth layer</a:t>
            </a:r>
            <a:endParaRPr lang="en-GB" noProof="1"/>
          </a:p>
        </p:txBody>
      </p:sp>
      <p:sp>
        <p:nvSpPr>
          <p:cNvPr id="70" name="Bildplatzhalter 36"/>
          <p:cNvSpPr>
            <a:spLocks noGrp="1"/>
          </p:cNvSpPr>
          <p:nvPr>
            <p:ph type="pic" sz="quarter" idx="33"/>
          </p:nvPr>
        </p:nvSpPr>
        <p:spPr>
          <a:xfrm>
            <a:off x="6426820" y="5644991"/>
            <a:ext cx="609600" cy="720000"/>
          </a:xfrm>
          <a:ln>
            <a:solidFill>
              <a:schemeClr val="accent5"/>
            </a:solidFill>
          </a:ln>
        </p:spPr>
        <p:txBody>
          <a:bodyPr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1" name="Textplatzhalter 39"/>
          <p:cNvSpPr>
            <a:spLocks noGrp="1"/>
          </p:cNvSpPr>
          <p:nvPr>
            <p:ph type="body" sz="quarter" idx="34" hasCustomPrompt="1"/>
          </p:nvPr>
        </p:nvSpPr>
        <p:spPr>
          <a:xfrm>
            <a:off x="7038820" y="5644991"/>
            <a:ext cx="2519362" cy="720000"/>
          </a:xfrm>
          <a:solidFill>
            <a:schemeClr val="bg1"/>
          </a:solidFill>
          <a:ln>
            <a:solidFill>
              <a:schemeClr val="accent5"/>
            </a:solidFill>
          </a:ln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  <a:lvl2pPr>
              <a:defRPr sz="1200">
                <a:latin typeface="Arial" pitchFamily="34" charset="0"/>
                <a:cs typeface="Arial" pitchFamily="34" charset="0"/>
              </a:defRPr>
            </a:lvl2pPr>
            <a:lvl3pPr>
              <a:defRPr sz="12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1" smtClean="0"/>
              <a:t>Click to edit text</a:t>
            </a:r>
          </a:p>
          <a:p>
            <a:pPr lvl="1"/>
            <a:r>
              <a:rPr lang="en-GB" noProof="1" smtClean="0"/>
              <a:t>Second layer</a:t>
            </a:r>
          </a:p>
          <a:p>
            <a:pPr lvl="2"/>
            <a:r>
              <a:rPr lang="en-GB" noProof="1" smtClean="0"/>
              <a:t>Third layer</a:t>
            </a:r>
          </a:p>
          <a:p>
            <a:pPr lvl="3"/>
            <a:r>
              <a:rPr lang="en-GB" noProof="1" smtClean="0"/>
              <a:t>Fourth layer</a:t>
            </a:r>
          </a:p>
          <a:p>
            <a:pPr lvl="4"/>
            <a:r>
              <a:rPr lang="en-GB" noProof="1" smtClean="0"/>
              <a:t>Fifth layer</a:t>
            </a:r>
            <a:endParaRPr lang="en-GB" noProof="1"/>
          </a:p>
        </p:txBody>
      </p:sp>
      <p:pic>
        <p:nvPicPr>
          <p:cNvPr id="72" name="Grafik 7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032" y="6920231"/>
            <a:ext cx="1989228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0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ck_User_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032" y="6920231"/>
            <a:ext cx="1989228" cy="460800"/>
          </a:xfrm>
          <a:prstGeom prst="rect">
            <a:avLst/>
          </a:prstGeom>
        </p:spPr>
      </p:pic>
      <p:sp>
        <p:nvSpPr>
          <p:cNvPr id="3" name="Textfeld 2"/>
          <p:cNvSpPr txBox="1"/>
          <p:nvPr userDrawn="1"/>
        </p:nvSpPr>
        <p:spPr>
          <a:xfrm>
            <a:off x="295200" y="295200"/>
            <a:ext cx="10080625" cy="1077218"/>
          </a:xfrm>
          <a:prstGeom prst="rect">
            <a:avLst/>
          </a:prstGeom>
          <a:noFill/>
        </p:spPr>
        <p:txBody>
          <a:bodyPr wrap="square" lIns="72000" tIns="72000" rIns="0" bIns="0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GB" sz="3200" b="1" kern="1200" dirty="0" smtClean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SWISS</a:t>
            </a:r>
            <a:r>
              <a:rPr lang="en-GB" sz="3200" kern="1200" dirty="0" smtClean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Powerpoint template</a:t>
            </a:r>
            <a:br>
              <a:rPr lang="en-GB" sz="3200" kern="1200" dirty="0" smtClean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GB" sz="3200" kern="1200" dirty="0" smtClean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Quick User Guide: General</a:t>
            </a:r>
            <a:endParaRPr lang="en-GB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306388" y="1619250"/>
            <a:ext cx="10080872" cy="5324535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 marL="0" lvl="1" indent="0">
              <a:spcBef>
                <a:spcPct val="0"/>
              </a:spcBef>
              <a:buNone/>
            </a:pPr>
            <a:r>
              <a:rPr lang="en-GB" sz="1400" b="1" kern="1200" dirty="0" smtClean="0">
                <a:solidFill>
                  <a:srgbClr val="000000"/>
                </a:solidFill>
                <a:latin typeface="CHSans-Regular" pitchFamily="2" charset="0"/>
                <a:ea typeface="ＭＳ Ｐゴシック" pitchFamily="34" charset="-128"/>
                <a:cs typeface="+mn-cs"/>
              </a:rPr>
              <a:t>Slide selection</a:t>
            </a:r>
          </a:p>
          <a:p>
            <a:pPr lvl="0">
              <a:spcBef>
                <a:spcPct val="0"/>
              </a:spcBef>
            </a:pPr>
            <a:r>
              <a:rPr lang="en-GB" sz="1400" kern="1200" dirty="0" smtClean="0">
                <a:solidFill>
                  <a:srgbClr val="000000"/>
                </a:solidFill>
                <a:latin typeface="CHSans-Regular" pitchFamily="2" charset="0"/>
                <a:ea typeface="ＭＳ Ｐゴシック" pitchFamily="34" charset="-128"/>
                <a:cs typeface="+mn-cs"/>
              </a:rPr>
              <a:t>The pre-set slides can be selected with the toolbar button «New Slide».</a:t>
            </a:r>
          </a:p>
          <a:p>
            <a:pPr marL="0" lvl="1" indent="0">
              <a:spcBef>
                <a:spcPct val="0"/>
              </a:spcBef>
              <a:buNone/>
            </a:pPr>
            <a:endParaRPr lang="en-GB" sz="1400" kern="1200" dirty="0" smtClean="0">
              <a:solidFill>
                <a:srgbClr val="000000"/>
              </a:solidFill>
              <a:latin typeface="CHSans-Regular" pitchFamily="2" charset="0"/>
              <a:ea typeface="ＭＳ Ｐゴシック" pitchFamily="34" charset="-128"/>
              <a:cs typeface="+mn-cs"/>
            </a:endParaRPr>
          </a:p>
          <a:p>
            <a:pPr lvl="0">
              <a:spcBef>
                <a:spcPct val="0"/>
              </a:spcBef>
            </a:pPr>
            <a:r>
              <a:rPr lang="en-GB" sz="1400" b="1" kern="1200" dirty="0" smtClean="0">
                <a:solidFill>
                  <a:srgbClr val="000000"/>
                </a:solidFill>
                <a:latin typeface="CHSans-Regular" pitchFamily="2" charset="0"/>
                <a:ea typeface="ＭＳ Ｐゴシック" pitchFamily="34" charset="-128"/>
                <a:cs typeface="+mn-cs"/>
              </a:rPr>
              <a:t>Full picture slides</a:t>
            </a:r>
          </a:p>
          <a:p>
            <a:pPr marL="285750" lvl="0" indent="-285750">
              <a:spcBef>
                <a:spcPct val="0"/>
              </a:spcBef>
              <a:buFont typeface="Symbol" pitchFamily="18" charset="2"/>
              <a:buChar char="-"/>
            </a:pPr>
            <a:r>
              <a:rPr lang="en-GB" sz="1400" kern="1200" dirty="0" smtClean="0">
                <a:solidFill>
                  <a:srgbClr val="000000"/>
                </a:solidFill>
                <a:latin typeface="CHSans-Regular" pitchFamily="2" charset="0"/>
                <a:ea typeface="ＭＳ Ｐゴシック" pitchFamily="34" charset="-128"/>
                <a:cs typeface="+mn-cs"/>
              </a:rPr>
              <a:t>Change picture: Delete the picture and insert a picture of your choice.</a:t>
            </a:r>
          </a:p>
          <a:p>
            <a:pPr marL="285750" lvl="0" indent="-285750">
              <a:spcBef>
                <a:spcPct val="0"/>
              </a:spcBef>
              <a:buFont typeface="Symbol" pitchFamily="18" charset="2"/>
              <a:buChar char="-"/>
            </a:pPr>
            <a:r>
              <a:rPr lang="en-GB" sz="1400" kern="1200" dirty="0" smtClean="0">
                <a:solidFill>
                  <a:srgbClr val="000000"/>
                </a:solidFill>
                <a:latin typeface="CHSans-Regular" pitchFamily="2" charset="0"/>
                <a:ea typeface="ＭＳ Ｐゴシック" pitchFamily="34" charset="-128"/>
                <a:cs typeface="+mn-cs"/>
              </a:rPr>
              <a:t>A selection of 2 versions is available:</a:t>
            </a:r>
          </a:p>
          <a:p>
            <a:pPr marL="742950" lvl="1" indent="-285750">
              <a:spcBef>
                <a:spcPct val="0"/>
              </a:spcBef>
              <a:buFont typeface="Symbol" pitchFamily="18" charset="2"/>
              <a:buChar char="-"/>
            </a:pPr>
            <a:r>
              <a:rPr lang="en-GB" sz="1400" kern="1200" dirty="0" smtClean="0">
                <a:solidFill>
                  <a:srgbClr val="000000"/>
                </a:solidFill>
                <a:latin typeface="CHSans-Regular" pitchFamily="2" charset="0"/>
                <a:ea typeface="ＭＳ Ｐゴシック" pitchFamily="34" charset="-128"/>
                <a:cs typeface="+mn-cs"/>
              </a:rPr>
              <a:t>SWISS pictures: use red font for headline</a:t>
            </a:r>
          </a:p>
          <a:p>
            <a:pPr marL="742950" lvl="1" indent="-285750">
              <a:spcBef>
                <a:spcPct val="0"/>
              </a:spcBef>
              <a:buFont typeface="Symbol" pitchFamily="18" charset="2"/>
              <a:buChar char="-"/>
            </a:pPr>
            <a:r>
              <a:rPr lang="en-GB" sz="1400" kern="1200" dirty="0" smtClean="0">
                <a:solidFill>
                  <a:srgbClr val="000000"/>
                </a:solidFill>
                <a:latin typeface="CHSans-Regular" pitchFamily="2" charset="0"/>
                <a:ea typeface="ＭＳ Ｐゴシック" pitchFamily="34" charset="-128"/>
                <a:cs typeface="+mn-cs"/>
              </a:rPr>
              <a:t>Other, non-SWISS pictures: use black or white (negative) font for headline</a:t>
            </a:r>
          </a:p>
          <a:p>
            <a:pPr lvl="0">
              <a:spcBef>
                <a:spcPct val="0"/>
              </a:spcBef>
            </a:pPr>
            <a:endParaRPr lang="en-GB" sz="1400" kern="1200" dirty="0" smtClean="0">
              <a:solidFill>
                <a:srgbClr val="000000"/>
              </a:solidFill>
              <a:latin typeface="CHSans-Regular" pitchFamily="2" charset="0"/>
              <a:ea typeface="ＭＳ Ｐゴシック" pitchFamily="34" charset="-128"/>
              <a:cs typeface="+mn-cs"/>
            </a:endParaRPr>
          </a:p>
          <a:p>
            <a:pPr marL="0" lvl="1" indent="0">
              <a:spcBef>
                <a:spcPct val="0"/>
              </a:spcBef>
              <a:buNone/>
            </a:pPr>
            <a:r>
              <a:rPr lang="en-GB" sz="1400" b="1" kern="1200" dirty="0" smtClean="0">
                <a:solidFill>
                  <a:srgbClr val="000000"/>
                </a:solidFill>
                <a:latin typeface="CHSans-Regular" pitchFamily="2" charset="0"/>
                <a:ea typeface="ＭＳ Ｐゴシック" pitchFamily="34" charset="-128"/>
                <a:cs typeface="+mn-cs"/>
              </a:rPr>
              <a:t>Bullets</a:t>
            </a:r>
          </a:p>
          <a:p>
            <a:pPr marL="285750" lvl="0" indent="-285750">
              <a:spcBef>
                <a:spcPct val="0"/>
              </a:spcBef>
              <a:buFont typeface="Symbol" pitchFamily="18" charset="2"/>
              <a:buChar char="-"/>
            </a:pPr>
            <a:r>
              <a:rPr lang="en-GB" sz="1400" kern="1200" dirty="0" smtClean="0">
                <a:solidFill>
                  <a:srgbClr val="000000"/>
                </a:solidFill>
                <a:latin typeface="CHSans-Regular" pitchFamily="2" charset="0"/>
                <a:ea typeface="ＭＳ Ｐゴシック" pitchFamily="34" charset="-128"/>
                <a:cs typeface="+mn-cs"/>
              </a:rPr>
              <a:t>Use toolbar button «Increase List level» to increase the indent level</a:t>
            </a:r>
          </a:p>
          <a:p>
            <a:pPr marL="285750" lvl="0" indent="-285750">
              <a:spcBef>
                <a:spcPct val="0"/>
              </a:spcBef>
              <a:buFont typeface="Symbol" pitchFamily="18" charset="2"/>
              <a:buChar char="-"/>
            </a:pPr>
            <a:r>
              <a:rPr lang="en-GB" sz="1400" kern="1200" dirty="0" smtClean="0">
                <a:solidFill>
                  <a:srgbClr val="000000"/>
                </a:solidFill>
                <a:latin typeface="CHSans-Regular" pitchFamily="2" charset="0"/>
                <a:ea typeface="ＭＳ Ｐゴシック" pitchFamily="34" charset="-128"/>
                <a:cs typeface="+mn-cs"/>
              </a:rPr>
              <a:t>Use toolbar button «Decrease List level» to decrease the indent level</a:t>
            </a:r>
          </a:p>
          <a:p>
            <a:pPr marL="0" lvl="1" indent="-12700">
              <a:spcBef>
                <a:spcPct val="0"/>
              </a:spcBef>
              <a:buNone/>
            </a:pPr>
            <a:endParaRPr lang="en-GB" sz="1400" kern="1200" dirty="0" smtClean="0">
              <a:solidFill>
                <a:srgbClr val="000000"/>
              </a:solidFill>
              <a:latin typeface="CHSans-Regular" pitchFamily="2" charset="0"/>
              <a:ea typeface="ＭＳ Ｐゴシック" pitchFamily="34" charset="-128"/>
              <a:cs typeface="+mn-cs"/>
            </a:endParaRPr>
          </a:p>
          <a:p>
            <a:pPr marL="0" lvl="1" indent="-12700">
              <a:spcBef>
                <a:spcPct val="0"/>
              </a:spcBef>
              <a:buNone/>
            </a:pPr>
            <a:r>
              <a:rPr lang="en-GB" sz="1400" b="1" kern="1200" dirty="0" smtClean="0">
                <a:solidFill>
                  <a:srgbClr val="000000"/>
                </a:solidFill>
                <a:latin typeface="CHSans-Regular" pitchFamily="2" charset="0"/>
                <a:ea typeface="ＭＳ Ｐゴシック" pitchFamily="34" charset="-128"/>
                <a:cs typeface="+mn-cs"/>
              </a:rPr>
              <a:t>Title headlines</a:t>
            </a:r>
          </a:p>
          <a:p>
            <a:pPr marL="285750" lvl="0" indent="-285750">
              <a:spcBef>
                <a:spcPct val="0"/>
              </a:spcBef>
              <a:buFont typeface="Symbol" pitchFamily="18" charset="2"/>
              <a:buChar char="-"/>
            </a:pPr>
            <a:r>
              <a:rPr lang="en-GB" sz="1400" b="1" kern="1200" dirty="0" smtClean="0">
                <a:solidFill>
                  <a:srgbClr val="000000"/>
                </a:solidFill>
                <a:latin typeface="CHSans-Regular" pitchFamily="2" charset="0"/>
                <a:ea typeface="ＭＳ Ｐゴシック" pitchFamily="34" charset="-128"/>
                <a:cs typeface="+mn-cs"/>
              </a:rPr>
              <a:t>SWISS</a:t>
            </a:r>
            <a:r>
              <a:rPr lang="en-GB" sz="1400" kern="1200" dirty="0" smtClean="0">
                <a:solidFill>
                  <a:srgbClr val="000000"/>
                </a:solidFill>
                <a:latin typeface="CHSans-Regular" pitchFamily="2" charset="0"/>
                <a:ea typeface="ＭＳ Ｐゴシック" pitchFamily="34" charset="-128"/>
                <a:cs typeface="+mn-cs"/>
              </a:rPr>
              <a:t>  is always written in capital letters and in bold</a:t>
            </a:r>
          </a:p>
          <a:p>
            <a:pPr marL="285750" lvl="0" indent="-285750">
              <a:spcBef>
                <a:spcPct val="0"/>
              </a:spcBef>
              <a:buFont typeface="Symbol" pitchFamily="18" charset="2"/>
              <a:buChar char="-"/>
            </a:pPr>
            <a:r>
              <a:rPr lang="en-GB" sz="1400" kern="1200" dirty="0" smtClean="0">
                <a:solidFill>
                  <a:srgbClr val="000000"/>
                </a:solidFill>
                <a:latin typeface="CHSans-Regular" pitchFamily="2" charset="0"/>
                <a:ea typeface="ＭＳ Ｐゴシック" pitchFamily="34" charset="-128"/>
                <a:cs typeface="+mn-cs"/>
              </a:rPr>
              <a:t>Important text pieces may be highlighted in bold</a:t>
            </a:r>
          </a:p>
          <a:p>
            <a:pPr marL="285750" lvl="0" indent="-285750">
              <a:spcBef>
                <a:spcPct val="0"/>
              </a:spcBef>
              <a:buFont typeface="Symbol" pitchFamily="18" charset="2"/>
              <a:buChar char="-"/>
            </a:pPr>
            <a:r>
              <a:rPr lang="en-GB" sz="1400" kern="1200" dirty="0" smtClean="0">
                <a:solidFill>
                  <a:srgbClr val="000000"/>
                </a:solidFill>
                <a:latin typeface="CHSans-Regular" pitchFamily="2" charset="0"/>
                <a:ea typeface="ＭＳ Ｐゴシック" pitchFamily="34" charset="-128"/>
                <a:cs typeface="+mn-cs"/>
              </a:rPr>
              <a:t>Two lines available</a:t>
            </a:r>
          </a:p>
          <a:p>
            <a:pPr marL="742950" lvl="1" indent="-285750">
              <a:spcBef>
                <a:spcPct val="0"/>
              </a:spcBef>
              <a:buFont typeface="Symbol" pitchFamily="18" charset="2"/>
              <a:buChar char="-"/>
            </a:pPr>
            <a:r>
              <a:rPr lang="en-GB" sz="1400" kern="1200" dirty="0" smtClean="0">
                <a:solidFill>
                  <a:srgbClr val="000000"/>
                </a:solidFill>
                <a:latin typeface="CHSans-Regular" pitchFamily="2" charset="0"/>
                <a:ea typeface="ＭＳ Ｐゴシック" pitchFamily="34" charset="-128"/>
                <a:cs typeface="+mn-cs"/>
              </a:rPr>
              <a:t>Use as Headline (bold) and sub-headline (not bold)</a:t>
            </a:r>
          </a:p>
          <a:p>
            <a:pPr marL="742950" lvl="1" indent="-285750">
              <a:spcBef>
                <a:spcPct val="0"/>
              </a:spcBef>
              <a:buFont typeface="Symbol" pitchFamily="18" charset="2"/>
              <a:buChar char="-"/>
            </a:pPr>
            <a:r>
              <a:rPr lang="en-GB" sz="1400" kern="1200" dirty="0" smtClean="0">
                <a:solidFill>
                  <a:srgbClr val="000000"/>
                </a:solidFill>
                <a:latin typeface="CHSans-Regular" pitchFamily="2" charset="0"/>
                <a:ea typeface="ＭＳ Ｐゴシック" pitchFamily="34" charset="-128"/>
                <a:cs typeface="+mn-cs"/>
              </a:rPr>
              <a:t>Use both lines for long text content / key message</a:t>
            </a:r>
          </a:p>
          <a:p>
            <a:pPr marL="742950" lvl="1" indent="-285750">
              <a:spcBef>
                <a:spcPct val="0"/>
              </a:spcBef>
              <a:buFont typeface="Symbol" pitchFamily="18" charset="2"/>
              <a:buChar char="-"/>
            </a:pPr>
            <a:endParaRPr lang="en-GB" sz="1400" kern="1200" dirty="0" smtClean="0">
              <a:solidFill>
                <a:srgbClr val="000000"/>
              </a:solidFill>
              <a:latin typeface="CHSans-Regular" pitchFamily="2" charset="0"/>
              <a:ea typeface="ＭＳ Ｐゴシック" pitchFamily="34" charset="-128"/>
              <a:cs typeface="+mn-cs"/>
            </a:endParaRPr>
          </a:p>
          <a:p>
            <a:pPr lvl="0">
              <a:spcBef>
                <a:spcPct val="0"/>
              </a:spcBef>
            </a:pPr>
            <a:endParaRPr lang="en-GB" sz="1400" kern="1200" dirty="0" smtClean="0">
              <a:solidFill>
                <a:srgbClr val="000000"/>
              </a:solidFill>
              <a:latin typeface="CHSans-Regular" pitchFamily="2" charset="0"/>
              <a:ea typeface="ＭＳ Ｐゴシック" pitchFamily="34" charset="-128"/>
              <a:cs typeface="+mn-cs"/>
            </a:endParaRPr>
          </a:p>
          <a:p>
            <a:pPr lvl="0">
              <a:spcBef>
                <a:spcPct val="0"/>
              </a:spcBef>
            </a:pPr>
            <a:r>
              <a:rPr lang="en-GB" sz="1400" kern="1200" dirty="0" smtClean="0">
                <a:solidFill>
                  <a:srgbClr val="000000"/>
                </a:solidFill>
                <a:latin typeface="CHSans-Regular" pitchFamily="2" charset="0"/>
                <a:ea typeface="ＭＳ Ｐゴシック" pitchFamily="34" charset="-128"/>
                <a:cs typeface="+mn-cs"/>
              </a:rPr>
              <a:t>ALWAYS DELETE USER GUIDE SLIDES UPON COMPLETION OF PRESENTATION </a:t>
            </a:r>
          </a:p>
          <a:p>
            <a:endParaRPr lang="en-GB" sz="3200" b="1" kern="1200" dirty="0" smtClean="0">
              <a:solidFill>
                <a:schemeClr val="tx2"/>
              </a:solidFill>
              <a:latin typeface="+mj-lt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06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ick_User_Guide_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032" y="6920231"/>
            <a:ext cx="1989228" cy="460800"/>
          </a:xfrm>
          <a:prstGeom prst="rect">
            <a:avLst/>
          </a:prstGeom>
        </p:spPr>
      </p:pic>
      <p:sp>
        <p:nvSpPr>
          <p:cNvPr id="3" name="Textfeld 2"/>
          <p:cNvSpPr txBox="1"/>
          <p:nvPr userDrawn="1"/>
        </p:nvSpPr>
        <p:spPr>
          <a:xfrm>
            <a:off x="295200" y="295200"/>
            <a:ext cx="8928744" cy="1077218"/>
          </a:xfrm>
          <a:prstGeom prst="rect">
            <a:avLst/>
          </a:prstGeom>
          <a:noFill/>
        </p:spPr>
        <p:txBody>
          <a:bodyPr wrap="square" lIns="72000" tIns="7200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SWISS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 Powerpoint template</a:t>
            </a:r>
            <a:b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</a:b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Quick User Guide: Chart selection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306388" y="1619250"/>
            <a:ext cx="10080872" cy="2548390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Insert a Content Slide with the “New Slide” button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Click the icon “Insert Chart” and select preferred graphic style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SWISS accent colours are defined automatically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Colours, etc. can be exchanged with the usual process (right-hand mouse-click -&gt; Format data Series). </a:t>
            </a:r>
            <a:b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Always use LX “Theme Colours”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Fonts, data etc. can be changed with the usual process (right-hand mouse-click -&gt; Edit Data)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HSans-Regular" pitchFamily="2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ALWAYS DELETE USER GUIDE SLIDES UPON COMPLETION OF PRESENTATION </a:t>
            </a:r>
          </a:p>
          <a:p>
            <a:pPr marL="0" lvl="1" indent="0">
              <a:spcBef>
                <a:spcPct val="0"/>
              </a:spcBef>
              <a:buNone/>
            </a:pPr>
            <a:endParaRPr lang="en-GB" sz="1400" kern="1200" dirty="0" smtClean="0">
              <a:solidFill>
                <a:srgbClr val="000000"/>
              </a:solidFill>
              <a:latin typeface="CHSans-Regular" pitchFamily="2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3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ick_User_Guide_Organisation_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032" y="6920231"/>
            <a:ext cx="1989228" cy="460800"/>
          </a:xfrm>
          <a:prstGeom prst="rect">
            <a:avLst/>
          </a:prstGeom>
        </p:spPr>
      </p:pic>
      <p:sp>
        <p:nvSpPr>
          <p:cNvPr id="3" name="Textfeld 2"/>
          <p:cNvSpPr txBox="1"/>
          <p:nvPr userDrawn="1"/>
        </p:nvSpPr>
        <p:spPr>
          <a:xfrm>
            <a:off x="295200" y="295200"/>
            <a:ext cx="8928744" cy="1077218"/>
          </a:xfrm>
          <a:prstGeom prst="rect">
            <a:avLst/>
          </a:prstGeom>
          <a:noFill/>
        </p:spPr>
        <p:txBody>
          <a:bodyPr wrap="square" lIns="72000" tIns="7200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SWISS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Powerpoint template</a:t>
            </a:r>
            <a:b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Quick User Guide: Organisation chart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306388" y="1619250"/>
            <a:ext cx="10080872" cy="286847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Select a slide “Organisation Chart” of your choice with the “New Slide” button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Or insert a new Content Slide </a:t>
            </a:r>
          </a:p>
          <a:p>
            <a:pPr marL="4635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Click the icon “Insert SmartArt Graphic” </a:t>
            </a:r>
          </a:p>
          <a:p>
            <a:pPr marL="4635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select “Hierarchy” and preferred style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SWISS accent colours are defined automatically. Always use LX “Theme Colours”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Colours, fonts etc. can be exchanged with the usual process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HSans-Regular" pitchFamily="2" charset="0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HSans-Regular" pitchFamily="2" charset="0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HSans-Regular" pitchFamily="2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ALWAYS DELETE USER GUIDE SLIDES UPON COMPLETION OF PRESENTATION </a:t>
            </a:r>
          </a:p>
          <a:p>
            <a:endParaRPr lang="en-GB" sz="3200" b="1" kern="1200" dirty="0" smtClean="0">
              <a:solidFill>
                <a:schemeClr val="tx2"/>
              </a:solidFill>
              <a:latin typeface="+mj-lt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67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 2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306388" y="323850"/>
            <a:ext cx="10080625" cy="597693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3" name="Rectangle 1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06387" y="323850"/>
            <a:ext cx="10080625" cy="136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0" numCol="1" anchor="t" anchorCtr="0" compatLnSpc="1">
            <a:prstTxWarp prst="textNoShape">
              <a:avLst/>
            </a:prstTxWarp>
          </a:bodyPr>
          <a:lstStyle>
            <a:lvl1pPr>
              <a:defRPr sz="44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b="1" dirty="0" smtClean="0"/>
              <a:t>SWISS </a:t>
            </a:r>
            <a:r>
              <a:rPr lang="en-GB" dirty="0" smtClean="0"/>
              <a:t>Presentation, title slide</a:t>
            </a:r>
            <a:br>
              <a:rPr lang="en-GB" dirty="0" smtClean="0"/>
            </a:br>
            <a:r>
              <a:rPr lang="en-GB" dirty="0" smtClean="0"/>
              <a:t>Option 2, with picture</a:t>
            </a:r>
            <a:r>
              <a:rPr lang="en-GB" noProof="0" dirty="0" smtClean="0"/>
              <a:t/>
            </a:r>
            <a:br>
              <a:rPr lang="en-GB" noProof="0" dirty="0" smtClean="0"/>
            </a:br>
            <a:endParaRPr lang="en-GB" noProof="0" dirty="0" smtClean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88" y="7167583"/>
            <a:ext cx="1591200" cy="14144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06140" y="2340000"/>
            <a:ext cx="10080625" cy="792559"/>
          </a:xfrm>
        </p:spPr>
        <p:txBody>
          <a:bodyPr lIns="72000" tIns="0" rIns="72000" bIns="0"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GB" dirty="0" smtClean="0">
                <a:latin typeface="Arial" pitchFamily="34" charset="0"/>
                <a:cs typeface="Arial" pitchFamily="34" charset="0"/>
              </a:rPr>
              <a:t>Author, Division</a:t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latin typeface="Arial" pitchFamily="34" charset="0"/>
                <a:cs typeface="Arial" pitchFamily="34" charset="0"/>
              </a:rPr>
              <a:t>Date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032" y="6920231"/>
            <a:ext cx="1989228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7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95199" y="295200"/>
            <a:ext cx="10091813" cy="96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0" numCol="1" anchor="t" anchorCtr="0" compatLnSpc="1">
            <a:prstTxWarp prst="textNoShape">
              <a:avLst/>
            </a:prstTxWarp>
          </a:bodyPr>
          <a:lstStyle>
            <a:lvl1pPr>
              <a:defRPr sz="32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Content slide 1, with one box</a:t>
            </a: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Optional second line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685800" y="7165007"/>
            <a:ext cx="4556125" cy="406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2014 Safety Forum Brussels June 10th</a:t>
            </a:r>
            <a:endParaRPr lang="en-GB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34132" y="7165007"/>
            <a:ext cx="215900" cy="40798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3F2271E-7AE0-4E17-998F-98BE689E2F4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Inhaltsplatzhalter 2"/>
          <p:cNvSpPr>
            <a:spLocks noGrp="1"/>
          </p:cNvSpPr>
          <p:nvPr>
            <p:ph sz="quarter" idx="10" hasCustomPrompt="1"/>
          </p:nvPr>
        </p:nvSpPr>
        <p:spPr>
          <a:xfrm>
            <a:off x="295200" y="1620000"/>
            <a:ext cx="10091813" cy="4680000"/>
          </a:xfrm>
        </p:spPr>
        <p:txBody>
          <a:bodyPr lIns="72000" tIns="0" rIns="72000" bIns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 marL="177800" indent="-177800">
              <a:defRPr>
                <a:latin typeface="Arial" pitchFamily="34" charset="0"/>
                <a:cs typeface="Arial" pitchFamily="34" charset="0"/>
              </a:defRPr>
            </a:lvl2pPr>
            <a:lvl3pPr marL="452438" indent="-190500">
              <a:defRPr baseline="0">
                <a:latin typeface="Arial" pitchFamily="34" charset="0"/>
                <a:cs typeface="Arial" pitchFamily="34" charset="0"/>
              </a:defRPr>
            </a:lvl3pPr>
            <a:lvl4pPr marL="715963" indent="-177800">
              <a:defRPr>
                <a:latin typeface="Arial" pitchFamily="34" charset="0"/>
                <a:cs typeface="Arial" pitchFamily="34" charset="0"/>
              </a:defRPr>
            </a:lvl4pPr>
            <a:lvl5pPr marL="989013" indent="-177800"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1" smtClean="0"/>
              <a:t>Click to edit text</a:t>
            </a:r>
          </a:p>
          <a:p>
            <a:pPr lvl="1"/>
            <a:r>
              <a:rPr lang="en-GB" noProof="1" smtClean="0"/>
              <a:t>Second layer</a:t>
            </a:r>
          </a:p>
          <a:p>
            <a:pPr lvl="2"/>
            <a:r>
              <a:rPr lang="en-GB" noProof="1" smtClean="0"/>
              <a:t>Third layer</a:t>
            </a:r>
          </a:p>
          <a:p>
            <a:pPr lvl="3"/>
            <a:r>
              <a:rPr lang="en-GB" noProof="1" smtClean="0"/>
              <a:t>Fourth layer</a:t>
            </a:r>
          </a:p>
          <a:p>
            <a:pPr lvl="4"/>
            <a:r>
              <a:rPr lang="en-GB" noProof="1" smtClean="0"/>
              <a:t>Fifth layer</a:t>
            </a:r>
            <a:endParaRPr lang="en-GB" noProof="1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032" y="6920231"/>
            <a:ext cx="1989228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6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95200" y="295200"/>
            <a:ext cx="10092060" cy="96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0" numCol="1" anchor="t" anchorCtr="0" compatLnSpc="1">
            <a:prstTxWarp prst="textNoShape">
              <a:avLst/>
            </a:prstTxWarp>
          </a:bodyPr>
          <a:lstStyle>
            <a:lvl1pPr>
              <a:defRPr sz="32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Content slide 2, with two boxes</a:t>
            </a: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Optional second line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sz="quarter" idx="13" hasCustomPrompt="1"/>
          </p:nvPr>
        </p:nvSpPr>
        <p:spPr>
          <a:xfrm>
            <a:off x="295200" y="1620000"/>
            <a:ext cx="4320000" cy="4680000"/>
          </a:xfrm>
        </p:spPr>
        <p:txBody>
          <a:bodyPr lIns="72000" tIns="0" rIns="0" bIns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 marL="177800" indent="-177800">
              <a:defRPr>
                <a:latin typeface="Arial" pitchFamily="34" charset="0"/>
                <a:cs typeface="Arial" pitchFamily="34" charset="0"/>
              </a:defRPr>
            </a:lvl2pPr>
            <a:lvl3pPr marL="452438" indent="-190500">
              <a:defRPr>
                <a:latin typeface="Arial" pitchFamily="34" charset="0"/>
                <a:cs typeface="Arial" pitchFamily="34" charset="0"/>
              </a:defRPr>
            </a:lvl3pPr>
            <a:lvl4pPr marL="715963" indent="-177800" defTabSz="712788">
              <a:defRPr>
                <a:latin typeface="Arial" pitchFamily="34" charset="0"/>
                <a:cs typeface="Arial" pitchFamily="34" charset="0"/>
              </a:defRPr>
            </a:lvl4pPr>
            <a:lvl5pPr marL="989013" indent="-177800" defTabSz="985838"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1" smtClean="0"/>
              <a:t>Click to edit text</a:t>
            </a:r>
          </a:p>
          <a:p>
            <a:pPr lvl="1"/>
            <a:r>
              <a:rPr lang="en-GB" noProof="1" smtClean="0"/>
              <a:t>Second layer</a:t>
            </a:r>
          </a:p>
          <a:p>
            <a:pPr lvl="2"/>
            <a:r>
              <a:rPr lang="en-GB" noProof="1" smtClean="0"/>
              <a:t>Third layer</a:t>
            </a:r>
          </a:p>
          <a:p>
            <a:pPr lvl="3"/>
            <a:r>
              <a:rPr lang="en-GB" noProof="1" smtClean="0"/>
              <a:t>Fourth layer</a:t>
            </a:r>
          </a:p>
          <a:p>
            <a:pPr lvl="4"/>
            <a:r>
              <a:rPr lang="en-GB" noProof="1" smtClean="0"/>
              <a:t>Fifth layer</a:t>
            </a:r>
            <a:endParaRPr lang="en-GB" noProof="1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34132" y="7165007"/>
            <a:ext cx="215900" cy="40798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3F2271E-7AE0-4E17-998F-98BE689E2F4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685800" y="7165007"/>
            <a:ext cx="4556125" cy="406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2014 Safety Forum Brussels June 10th</a:t>
            </a:r>
            <a:endParaRPr lang="en-GB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032" y="6920231"/>
            <a:ext cx="1989228" cy="460800"/>
          </a:xfrm>
          <a:prstGeom prst="rect">
            <a:avLst/>
          </a:prstGeom>
        </p:spPr>
      </p:pic>
      <p:sp>
        <p:nvSpPr>
          <p:cNvPr id="10" name="Inhaltsplatzhalter 2"/>
          <p:cNvSpPr>
            <a:spLocks noGrp="1"/>
          </p:cNvSpPr>
          <p:nvPr>
            <p:ph sz="quarter" idx="14" hasCustomPrompt="1"/>
          </p:nvPr>
        </p:nvSpPr>
        <p:spPr>
          <a:xfrm>
            <a:off x="4986337" y="1619250"/>
            <a:ext cx="5400675" cy="4680000"/>
          </a:xfrm>
        </p:spPr>
        <p:txBody>
          <a:bodyPr lIns="0" tIns="0" rIns="0" bIns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 marL="177800" indent="-177800">
              <a:defRPr>
                <a:latin typeface="Arial" pitchFamily="34" charset="0"/>
                <a:cs typeface="Arial" pitchFamily="34" charset="0"/>
              </a:defRPr>
            </a:lvl2pPr>
            <a:lvl3pPr marL="452438" indent="-190500">
              <a:defRPr>
                <a:latin typeface="Arial" pitchFamily="34" charset="0"/>
                <a:cs typeface="Arial" pitchFamily="34" charset="0"/>
              </a:defRPr>
            </a:lvl3pPr>
            <a:lvl4pPr marL="715963" indent="-177800" defTabSz="712788">
              <a:defRPr>
                <a:latin typeface="Arial" pitchFamily="34" charset="0"/>
                <a:cs typeface="Arial" pitchFamily="34" charset="0"/>
              </a:defRPr>
            </a:lvl4pPr>
            <a:lvl5pPr marL="989013" indent="-177800"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1" smtClean="0"/>
              <a:t>Click to edit text</a:t>
            </a:r>
          </a:p>
          <a:p>
            <a:pPr lvl="1"/>
            <a:r>
              <a:rPr lang="en-GB" noProof="1" smtClean="0"/>
              <a:t>Second layer</a:t>
            </a:r>
          </a:p>
          <a:p>
            <a:pPr lvl="2"/>
            <a:r>
              <a:rPr lang="en-GB" noProof="1" smtClean="0"/>
              <a:t>Third layer</a:t>
            </a:r>
          </a:p>
          <a:p>
            <a:pPr lvl="3"/>
            <a:r>
              <a:rPr lang="en-GB" noProof="1" smtClean="0"/>
              <a:t>Fourth layer</a:t>
            </a:r>
          </a:p>
          <a:p>
            <a:pPr lvl="4"/>
            <a:r>
              <a:rPr lang="en-GB" noProof="1" smtClean="0"/>
              <a:t>Fifth layer</a:t>
            </a:r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260882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95199" y="295200"/>
            <a:ext cx="10086847" cy="96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0" numCol="1" anchor="t" anchorCtr="0" compatLnSpc="1">
            <a:prstTxWarp prst="textNoShape">
              <a:avLst/>
            </a:prstTxWarp>
          </a:bodyPr>
          <a:lstStyle>
            <a:lvl1pPr>
              <a:defRPr sz="32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Content slide 3, with three boxes</a:t>
            </a: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Optional second line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sz="quarter" idx="13" hasCustomPrompt="1"/>
          </p:nvPr>
        </p:nvSpPr>
        <p:spPr>
          <a:xfrm>
            <a:off x="295200" y="1620000"/>
            <a:ext cx="4320000" cy="4680000"/>
          </a:xfrm>
        </p:spPr>
        <p:txBody>
          <a:bodyPr lIns="72000" tIns="0" rIns="0" bIns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 marL="177800" indent="-177800">
              <a:defRPr>
                <a:latin typeface="Arial" pitchFamily="34" charset="0"/>
                <a:cs typeface="Arial" pitchFamily="34" charset="0"/>
              </a:defRPr>
            </a:lvl2pPr>
            <a:lvl3pPr marL="452438" indent="-190500">
              <a:defRPr>
                <a:latin typeface="Arial" pitchFamily="34" charset="0"/>
                <a:cs typeface="Arial" pitchFamily="34" charset="0"/>
              </a:defRPr>
            </a:lvl3pPr>
            <a:lvl4pPr marL="715963" indent="-177800">
              <a:defRPr>
                <a:latin typeface="Arial" pitchFamily="34" charset="0"/>
                <a:cs typeface="Arial" pitchFamily="34" charset="0"/>
              </a:defRPr>
            </a:lvl4pPr>
            <a:lvl5pPr marL="989013" indent="-177800"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1" smtClean="0"/>
              <a:t>Click to edit text</a:t>
            </a:r>
          </a:p>
          <a:p>
            <a:pPr lvl="1"/>
            <a:r>
              <a:rPr lang="en-GB" noProof="1" smtClean="0"/>
              <a:t>Second layer</a:t>
            </a:r>
          </a:p>
          <a:p>
            <a:pPr lvl="2"/>
            <a:r>
              <a:rPr lang="en-GB" noProof="1" smtClean="0"/>
              <a:t>Third layer</a:t>
            </a:r>
          </a:p>
          <a:p>
            <a:pPr lvl="3"/>
            <a:r>
              <a:rPr lang="en-GB" noProof="1" smtClean="0"/>
              <a:t>Fourth layer</a:t>
            </a:r>
          </a:p>
          <a:p>
            <a:pPr lvl="4"/>
            <a:r>
              <a:rPr lang="en-GB" noProof="1" smtClean="0"/>
              <a:t>Fifth layer</a:t>
            </a:r>
            <a:endParaRPr lang="en-GB" noProof="1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34132" y="7165007"/>
            <a:ext cx="215900" cy="40798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3F2271E-7AE0-4E17-998F-98BE689E2F4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685800" y="7165007"/>
            <a:ext cx="4556125" cy="406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2014 Safety Forum Brussels June 10th</a:t>
            </a:r>
            <a:endParaRPr lang="en-GB" dirty="0"/>
          </a:p>
        </p:txBody>
      </p:sp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032" y="6920231"/>
            <a:ext cx="1989228" cy="460800"/>
          </a:xfrm>
          <a:prstGeom prst="rect">
            <a:avLst/>
          </a:prstGeom>
        </p:spPr>
      </p:pic>
      <p:sp>
        <p:nvSpPr>
          <p:cNvPr id="10" name="Inhaltsplatzhalter 2"/>
          <p:cNvSpPr>
            <a:spLocks noGrp="1"/>
          </p:cNvSpPr>
          <p:nvPr>
            <p:ph sz="quarter" idx="15" hasCustomPrompt="1"/>
          </p:nvPr>
        </p:nvSpPr>
        <p:spPr>
          <a:xfrm>
            <a:off x="4967998" y="1619250"/>
            <a:ext cx="5419015" cy="2232750"/>
          </a:xfrm>
        </p:spPr>
        <p:txBody>
          <a:bodyPr lIns="0" tIns="0" rIns="0" bIns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 marL="177800" indent="-177800">
              <a:defRPr>
                <a:latin typeface="Arial" pitchFamily="34" charset="0"/>
                <a:cs typeface="Arial" pitchFamily="34" charset="0"/>
              </a:defRPr>
            </a:lvl2pPr>
            <a:lvl3pPr marL="452438" indent="-190500">
              <a:defRPr>
                <a:latin typeface="Arial" pitchFamily="34" charset="0"/>
                <a:cs typeface="Arial" pitchFamily="34" charset="0"/>
              </a:defRPr>
            </a:lvl3pPr>
            <a:lvl4pPr marL="715963" indent="-177800">
              <a:defRPr>
                <a:latin typeface="Arial" pitchFamily="34" charset="0"/>
                <a:cs typeface="Arial" pitchFamily="34" charset="0"/>
              </a:defRPr>
            </a:lvl4pPr>
            <a:lvl5pPr marL="906463" indent="-177800"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1" smtClean="0"/>
              <a:t>Click to edit text</a:t>
            </a:r>
          </a:p>
          <a:p>
            <a:pPr lvl="1"/>
            <a:r>
              <a:rPr lang="en-GB" noProof="1" smtClean="0"/>
              <a:t>Second layer</a:t>
            </a:r>
          </a:p>
          <a:p>
            <a:pPr lvl="2"/>
            <a:r>
              <a:rPr lang="en-GB" noProof="1" smtClean="0"/>
              <a:t>Third layer</a:t>
            </a:r>
          </a:p>
          <a:p>
            <a:pPr lvl="3"/>
            <a:r>
              <a:rPr lang="en-GB" noProof="1" smtClean="0"/>
              <a:t>Fourth layer</a:t>
            </a:r>
          </a:p>
          <a:p>
            <a:pPr lvl="4"/>
            <a:r>
              <a:rPr lang="en-GB" noProof="1" smtClean="0"/>
              <a:t>Fifth layer</a:t>
            </a:r>
            <a:endParaRPr lang="en-GB" noProof="1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6" hasCustomPrompt="1"/>
          </p:nvPr>
        </p:nvSpPr>
        <p:spPr>
          <a:xfrm>
            <a:off x="4963032" y="4067250"/>
            <a:ext cx="5419015" cy="2232750"/>
          </a:xfrm>
        </p:spPr>
        <p:txBody>
          <a:bodyPr lIns="0" tIns="0" rIns="0" bIns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 marL="177800" indent="-177800">
              <a:defRPr>
                <a:latin typeface="Arial" pitchFamily="34" charset="0"/>
                <a:cs typeface="Arial" pitchFamily="34" charset="0"/>
              </a:defRPr>
            </a:lvl2pPr>
            <a:lvl3pPr marL="452438" indent="-190500">
              <a:defRPr>
                <a:latin typeface="Arial" pitchFamily="34" charset="0"/>
                <a:cs typeface="Arial" pitchFamily="34" charset="0"/>
              </a:defRPr>
            </a:lvl3pPr>
            <a:lvl4pPr marL="715963" indent="-177800">
              <a:defRPr>
                <a:latin typeface="Arial" pitchFamily="34" charset="0"/>
                <a:cs typeface="Arial" pitchFamily="34" charset="0"/>
              </a:defRPr>
            </a:lvl4pPr>
            <a:lvl5pPr marL="906463" indent="-177800"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1" smtClean="0"/>
              <a:t>Click to edit text</a:t>
            </a:r>
          </a:p>
          <a:p>
            <a:pPr lvl="1"/>
            <a:r>
              <a:rPr lang="en-GB" noProof="1" smtClean="0"/>
              <a:t>Second layer</a:t>
            </a:r>
          </a:p>
          <a:p>
            <a:pPr lvl="2"/>
            <a:r>
              <a:rPr lang="en-GB" noProof="1" smtClean="0"/>
              <a:t>Third layer</a:t>
            </a:r>
          </a:p>
          <a:p>
            <a:pPr lvl="3"/>
            <a:r>
              <a:rPr lang="en-GB" noProof="1" smtClean="0"/>
              <a:t>Fourth layer</a:t>
            </a:r>
          </a:p>
          <a:p>
            <a:pPr lvl="4"/>
            <a:r>
              <a:rPr lang="en-GB" noProof="1" smtClean="0"/>
              <a:t>Fifth layer</a:t>
            </a:r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328181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_Pictur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306388" y="323850"/>
            <a:ext cx="10080872" cy="633571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95200" y="295200"/>
            <a:ext cx="10092060" cy="96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0" numCol="1" anchor="t" anchorCtr="0" compatLnSpc="1">
            <a:prstTxWarp prst="textNoShape">
              <a:avLst/>
            </a:prstTxWarp>
          </a:bodyPr>
          <a:lstStyle>
            <a:lvl1pPr>
              <a:defRPr sz="32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Headline on full page picture</a:t>
            </a:r>
            <a:br>
              <a:rPr lang="en-GB" dirty="0" smtClean="0"/>
            </a:br>
            <a:r>
              <a:rPr lang="en-GB" dirty="0" smtClean="0"/>
              <a:t>Optional Text</a:t>
            </a:r>
            <a:r>
              <a:rPr lang="en-GB" noProof="0" dirty="0" smtClean="0"/>
              <a:t/>
            </a:r>
            <a:br>
              <a:rPr lang="en-GB" noProof="0" dirty="0" smtClean="0"/>
            </a:br>
            <a:endParaRPr lang="en-GB" noProof="0" dirty="0" smtClean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032" y="6920231"/>
            <a:ext cx="1989228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0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_Picture_NOT SWISS_neg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306388" y="323850"/>
            <a:ext cx="10080872" cy="633571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95200" y="295200"/>
            <a:ext cx="10092060" cy="96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0" numCol="1" anchor="t" anchorCtr="0" compatLnSpc="1">
            <a:prstTxWarp prst="textNoShape">
              <a:avLst/>
            </a:prstTxWarp>
          </a:bodyPr>
          <a:lstStyle>
            <a:lvl1pPr>
              <a:defRPr sz="32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Use this slide for a non </a:t>
            </a:r>
            <a:r>
              <a:rPr lang="en-GB" b="1" dirty="0" smtClean="0"/>
              <a:t>SWISS</a:t>
            </a:r>
            <a:r>
              <a:rPr lang="en-GB" dirty="0" smtClean="0"/>
              <a:t> picture</a:t>
            </a:r>
            <a:br>
              <a:rPr lang="en-GB" dirty="0" smtClean="0"/>
            </a:br>
            <a:r>
              <a:rPr lang="en-GB" dirty="0" smtClean="0"/>
              <a:t>negative text</a:t>
            </a:r>
            <a:r>
              <a:rPr lang="en-GB" noProof="0" dirty="0" smtClean="0"/>
              <a:t/>
            </a:r>
            <a:br>
              <a:rPr lang="en-GB" noProof="0" dirty="0" smtClean="0"/>
            </a:br>
            <a:endParaRPr lang="en-GB" noProof="0" dirty="0" smtClean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032" y="6920231"/>
            <a:ext cx="1989228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6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_Picture_NOT SWISS_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306388" y="323850"/>
            <a:ext cx="10080872" cy="633571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95200" y="295200"/>
            <a:ext cx="10092060" cy="96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0" numCol="1" anchor="t" anchorCtr="0" compatLnSpc="1">
            <a:prstTxWarp prst="textNoShape">
              <a:avLst/>
            </a:prstTxWarp>
          </a:bodyPr>
          <a:lstStyle>
            <a:lvl1pPr>
              <a:defRPr sz="3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Use this slide for a non </a:t>
            </a:r>
            <a:r>
              <a:rPr lang="en-GB" b="1" dirty="0" smtClean="0"/>
              <a:t>SWISS</a:t>
            </a:r>
            <a:r>
              <a:rPr lang="en-GB" dirty="0" smtClean="0"/>
              <a:t> picture</a:t>
            </a:r>
            <a:br>
              <a:rPr lang="en-GB" dirty="0" smtClean="0"/>
            </a:br>
            <a:r>
              <a:rPr lang="en-GB" dirty="0" smtClean="0"/>
              <a:t>positive text</a:t>
            </a:r>
            <a:r>
              <a:rPr lang="en-GB" noProof="0" dirty="0" smtClean="0"/>
              <a:t/>
            </a:r>
            <a:br>
              <a:rPr lang="en-GB" noProof="0" dirty="0" smtClean="0"/>
            </a:br>
            <a:endParaRPr lang="en-GB" noProof="0" dirty="0" smtClean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032" y="6920231"/>
            <a:ext cx="1989228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3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tion_Chart_withou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95199" y="295200"/>
            <a:ext cx="10091813" cy="96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0" numCol="1" anchor="t" anchorCtr="0" compatLnSpc="1">
            <a:prstTxWarp prst="textNoShape">
              <a:avLst/>
            </a:prstTxWarp>
          </a:bodyPr>
          <a:lstStyle>
            <a:lvl1pPr>
              <a:defRPr sz="32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Organisation Chart, example 2</a:t>
            </a: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noProof="0" dirty="0" smtClean="0"/>
              <a:t>Optional second line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34132" y="7165007"/>
            <a:ext cx="215900" cy="40798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3F2271E-7AE0-4E17-998F-98BE689E2F45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36" name="Gerade Verbindung 22"/>
          <p:cNvCxnSpPr>
            <a:cxnSpLocks noChangeShapeType="1"/>
            <a:stCxn id="43" idx="2"/>
          </p:cNvCxnSpPr>
          <p:nvPr userDrawn="1"/>
        </p:nvCxnSpPr>
        <p:spPr bwMode="auto">
          <a:xfrm flipH="1">
            <a:off x="5283200" y="2041200"/>
            <a:ext cx="794" cy="391510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Gerade Verbindung 23"/>
          <p:cNvCxnSpPr>
            <a:cxnSpLocks noChangeShapeType="1"/>
          </p:cNvCxnSpPr>
          <p:nvPr userDrawn="1"/>
        </p:nvCxnSpPr>
        <p:spPr bwMode="auto">
          <a:xfrm rot="10800000">
            <a:off x="4508500" y="3400425"/>
            <a:ext cx="2165350" cy="1588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Gerade Verbindung 27"/>
          <p:cNvCxnSpPr>
            <a:cxnSpLocks noChangeShapeType="1"/>
          </p:cNvCxnSpPr>
          <p:nvPr userDrawn="1"/>
        </p:nvCxnSpPr>
        <p:spPr bwMode="auto">
          <a:xfrm rot="10800000">
            <a:off x="4508500" y="4252913"/>
            <a:ext cx="2165350" cy="1587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Gerade Verbindung 28"/>
          <p:cNvCxnSpPr>
            <a:cxnSpLocks noChangeShapeType="1"/>
          </p:cNvCxnSpPr>
          <p:nvPr userDrawn="1"/>
        </p:nvCxnSpPr>
        <p:spPr bwMode="auto">
          <a:xfrm rot="10800000">
            <a:off x="4508500" y="5103813"/>
            <a:ext cx="2165350" cy="1587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Gerade Verbindung 29"/>
          <p:cNvCxnSpPr>
            <a:cxnSpLocks noChangeShapeType="1"/>
          </p:cNvCxnSpPr>
          <p:nvPr userDrawn="1"/>
        </p:nvCxnSpPr>
        <p:spPr bwMode="auto">
          <a:xfrm rot="10800000">
            <a:off x="4508500" y="5954713"/>
            <a:ext cx="2165350" cy="1587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Gerade Verbindung 30"/>
          <p:cNvCxnSpPr>
            <a:cxnSpLocks noChangeShapeType="1"/>
          </p:cNvCxnSpPr>
          <p:nvPr userDrawn="1"/>
        </p:nvCxnSpPr>
        <p:spPr bwMode="auto">
          <a:xfrm rot="10800000">
            <a:off x="4865688" y="2549525"/>
            <a:ext cx="417512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Textplatzhalter 39"/>
          <p:cNvSpPr>
            <a:spLocks noGrp="1"/>
          </p:cNvSpPr>
          <p:nvPr>
            <p:ph type="body" sz="quarter" idx="14" hasCustomPrompt="1"/>
          </p:nvPr>
        </p:nvSpPr>
        <p:spPr>
          <a:xfrm>
            <a:off x="4024313" y="1321200"/>
            <a:ext cx="2519362" cy="720000"/>
          </a:xfrm>
          <a:solidFill>
            <a:schemeClr val="bg1"/>
          </a:solidFill>
          <a:ln>
            <a:solidFill>
              <a:schemeClr val="accent5"/>
            </a:solidFill>
          </a:ln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  <a:lvl2pPr>
              <a:defRPr sz="1200">
                <a:latin typeface="Arial" pitchFamily="34" charset="0"/>
                <a:cs typeface="Arial" pitchFamily="34" charset="0"/>
              </a:defRPr>
            </a:lvl2pPr>
            <a:lvl3pPr>
              <a:defRPr sz="12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1" smtClean="0"/>
              <a:t>Click to edit text</a:t>
            </a:r>
          </a:p>
          <a:p>
            <a:pPr lvl="1"/>
            <a:r>
              <a:rPr lang="en-GB" noProof="1" smtClean="0"/>
              <a:t>Second layer</a:t>
            </a:r>
          </a:p>
          <a:p>
            <a:pPr lvl="2"/>
            <a:r>
              <a:rPr lang="en-GB" noProof="1" smtClean="0"/>
              <a:t>Third layer</a:t>
            </a:r>
          </a:p>
          <a:p>
            <a:pPr lvl="3"/>
            <a:r>
              <a:rPr lang="en-GB" noProof="1" smtClean="0"/>
              <a:t>Fourth layer</a:t>
            </a:r>
          </a:p>
          <a:p>
            <a:pPr lvl="4"/>
            <a:r>
              <a:rPr lang="en-GB" noProof="1" smtClean="0"/>
              <a:t>Fifth laye</a:t>
            </a:r>
            <a:endParaRPr lang="en-GB" noProof="1"/>
          </a:p>
        </p:txBody>
      </p:sp>
      <p:sp>
        <p:nvSpPr>
          <p:cNvPr id="45" name="Textplatzhalt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2346326" y="2160535"/>
            <a:ext cx="2519362" cy="720000"/>
          </a:xfrm>
          <a:solidFill>
            <a:schemeClr val="bg1"/>
          </a:solidFill>
          <a:ln>
            <a:solidFill>
              <a:schemeClr val="accent5"/>
            </a:solidFill>
          </a:ln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  <a:lvl2pPr>
              <a:defRPr sz="1200">
                <a:latin typeface="Arial" pitchFamily="34" charset="0"/>
                <a:cs typeface="Arial" pitchFamily="34" charset="0"/>
              </a:defRPr>
            </a:lvl2pPr>
            <a:lvl3pPr>
              <a:defRPr sz="12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1" smtClean="0"/>
              <a:t>Click to edit text</a:t>
            </a:r>
          </a:p>
          <a:p>
            <a:pPr lvl="1"/>
            <a:r>
              <a:rPr lang="en-GB" noProof="1" smtClean="0"/>
              <a:t>Second layer</a:t>
            </a:r>
          </a:p>
          <a:p>
            <a:pPr lvl="2"/>
            <a:r>
              <a:rPr lang="en-GB" noProof="1" smtClean="0"/>
              <a:t>Third layer</a:t>
            </a:r>
          </a:p>
          <a:p>
            <a:pPr lvl="3"/>
            <a:r>
              <a:rPr lang="en-GB" noProof="1" smtClean="0"/>
              <a:t>Fourth layer</a:t>
            </a:r>
          </a:p>
          <a:p>
            <a:pPr lvl="4"/>
            <a:r>
              <a:rPr lang="en-GB" noProof="1" smtClean="0"/>
              <a:t>Fifth layer</a:t>
            </a:r>
          </a:p>
          <a:p>
            <a:pPr lvl="4"/>
            <a:r>
              <a:rPr lang="en-GB" noProof="1" smtClean="0"/>
              <a:t>Fünfte Ebene</a:t>
            </a:r>
            <a:endParaRPr lang="en-GB" noProof="1"/>
          </a:p>
        </p:txBody>
      </p:sp>
      <p:sp>
        <p:nvSpPr>
          <p:cNvPr id="47" name="Textplatzhalter 39"/>
          <p:cNvSpPr>
            <a:spLocks noGrp="1"/>
          </p:cNvSpPr>
          <p:nvPr>
            <p:ph type="body" sz="quarter" idx="18" hasCustomPrompt="1"/>
          </p:nvPr>
        </p:nvSpPr>
        <p:spPr>
          <a:xfrm>
            <a:off x="2346326" y="3024631"/>
            <a:ext cx="2519362" cy="720000"/>
          </a:xfrm>
          <a:solidFill>
            <a:schemeClr val="bg1"/>
          </a:solidFill>
          <a:ln>
            <a:solidFill>
              <a:schemeClr val="accent5"/>
            </a:solidFill>
          </a:ln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  <a:lvl2pPr>
              <a:defRPr sz="1200">
                <a:latin typeface="Arial" pitchFamily="34" charset="0"/>
                <a:cs typeface="Arial" pitchFamily="34" charset="0"/>
              </a:defRPr>
            </a:lvl2pPr>
            <a:lvl3pPr>
              <a:defRPr sz="12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1" smtClean="0"/>
              <a:t>Click to edit text</a:t>
            </a:r>
          </a:p>
          <a:p>
            <a:pPr lvl="1"/>
            <a:r>
              <a:rPr lang="en-GB" noProof="1" smtClean="0"/>
              <a:t>Second layer</a:t>
            </a:r>
          </a:p>
          <a:p>
            <a:pPr lvl="2"/>
            <a:r>
              <a:rPr lang="en-GB" noProof="1" smtClean="0"/>
              <a:t>Third layer</a:t>
            </a:r>
          </a:p>
          <a:p>
            <a:pPr lvl="3"/>
            <a:r>
              <a:rPr lang="en-GB" noProof="1" smtClean="0"/>
              <a:t>Fourth layer</a:t>
            </a:r>
          </a:p>
          <a:p>
            <a:pPr lvl="4"/>
            <a:r>
              <a:rPr lang="en-GB" noProof="1" smtClean="0"/>
              <a:t>Fifth layer</a:t>
            </a:r>
            <a:endParaRPr lang="en-GB" noProof="1"/>
          </a:p>
        </p:txBody>
      </p:sp>
      <p:sp>
        <p:nvSpPr>
          <p:cNvPr id="49" name="Textplatzhalt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2346326" y="3888000"/>
            <a:ext cx="2519362" cy="720000"/>
          </a:xfrm>
          <a:solidFill>
            <a:schemeClr val="bg1"/>
          </a:solidFill>
          <a:ln>
            <a:solidFill>
              <a:schemeClr val="accent5"/>
            </a:solidFill>
          </a:ln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  <a:lvl2pPr>
              <a:defRPr sz="1200">
                <a:latin typeface="Arial" pitchFamily="34" charset="0"/>
                <a:cs typeface="Arial" pitchFamily="34" charset="0"/>
              </a:defRPr>
            </a:lvl2pPr>
            <a:lvl3pPr>
              <a:defRPr sz="12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1" smtClean="0"/>
              <a:t>Click to edit text</a:t>
            </a:r>
          </a:p>
          <a:p>
            <a:pPr lvl="1"/>
            <a:r>
              <a:rPr lang="en-GB" noProof="1" smtClean="0"/>
              <a:t>Second layer</a:t>
            </a:r>
          </a:p>
          <a:p>
            <a:pPr lvl="2"/>
            <a:r>
              <a:rPr lang="en-GB" noProof="1" smtClean="0"/>
              <a:t>Third layer</a:t>
            </a:r>
          </a:p>
          <a:p>
            <a:pPr lvl="3"/>
            <a:r>
              <a:rPr lang="en-GB" noProof="1" smtClean="0"/>
              <a:t>Fourth layer</a:t>
            </a:r>
          </a:p>
          <a:p>
            <a:pPr lvl="4"/>
            <a:r>
              <a:rPr lang="en-GB" noProof="1" smtClean="0"/>
              <a:t>Fifth layer</a:t>
            </a:r>
            <a:endParaRPr lang="en-GB" noProof="1"/>
          </a:p>
        </p:txBody>
      </p:sp>
      <p:sp>
        <p:nvSpPr>
          <p:cNvPr id="51" name="Textplatzhalter 39"/>
          <p:cNvSpPr>
            <a:spLocks noGrp="1"/>
          </p:cNvSpPr>
          <p:nvPr>
            <p:ph type="body" sz="quarter" idx="22" hasCustomPrompt="1"/>
          </p:nvPr>
        </p:nvSpPr>
        <p:spPr>
          <a:xfrm>
            <a:off x="2347200" y="4752000"/>
            <a:ext cx="2519362" cy="720000"/>
          </a:xfrm>
          <a:solidFill>
            <a:schemeClr val="bg1"/>
          </a:solidFill>
          <a:ln>
            <a:solidFill>
              <a:schemeClr val="accent5"/>
            </a:solidFill>
          </a:ln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  <a:lvl2pPr>
              <a:defRPr sz="1200">
                <a:latin typeface="Arial" pitchFamily="34" charset="0"/>
                <a:cs typeface="Arial" pitchFamily="34" charset="0"/>
              </a:defRPr>
            </a:lvl2pPr>
            <a:lvl3pPr>
              <a:defRPr sz="12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1" smtClean="0"/>
              <a:t>Click to edit text</a:t>
            </a:r>
          </a:p>
          <a:p>
            <a:pPr lvl="1"/>
            <a:r>
              <a:rPr lang="en-GB" noProof="1" smtClean="0"/>
              <a:t>Second layer</a:t>
            </a:r>
          </a:p>
          <a:p>
            <a:pPr lvl="2"/>
            <a:r>
              <a:rPr lang="en-GB" noProof="1" smtClean="0"/>
              <a:t>Third layer</a:t>
            </a:r>
          </a:p>
          <a:p>
            <a:pPr lvl="3"/>
            <a:r>
              <a:rPr lang="en-GB" noProof="1" smtClean="0"/>
              <a:t>Fourth layer</a:t>
            </a:r>
          </a:p>
          <a:p>
            <a:pPr lvl="4"/>
            <a:r>
              <a:rPr lang="en-GB" noProof="1" smtClean="0"/>
              <a:t>Fifth layer</a:t>
            </a:r>
            <a:endParaRPr lang="en-GB" noProof="1"/>
          </a:p>
        </p:txBody>
      </p:sp>
      <p:sp>
        <p:nvSpPr>
          <p:cNvPr id="53" name="Textplatzhalter 39"/>
          <p:cNvSpPr>
            <a:spLocks noGrp="1"/>
          </p:cNvSpPr>
          <p:nvPr>
            <p:ph type="body" sz="quarter" idx="24" hasCustomPrompt="1"/>
          </p:nvPr>
        </p:nvSpPr>
        <p:spPr>
          <a:xfrm>
            <a:off x="2347200" y="5616000"/>
            <a:ext cx="2519362" cy="720000"/>
          </a:xfrm>
          <a:solidFill>
            <a:schemeClr val="bg1"/>
          </a:solidFill>
          <a:ln>
            <a:solidFill>
              <a:schemeClr val="accent5"/>
            </a:solidFill>
          </a:ln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  <a:lvl2pPr>
              <a:defRPr sz="1200">
                <a:latin typeface="Arial" pitchFamily="34" charset="0"/>
                <a:cs typeface="Arial" pitchFamily="34" charset="0"/>
              </a:defRPr>
            </a:lvl2pPr>
            <a:lvl3pPr>
              <a:defRPr sz="12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1" smtClean="0"/>
              <a:t>Click to edit text</a:t>
            </a:r>
          </a:p>
          <a:p>
            <a:pPr lvl="1"/>
            <a:r>
              <a:rPr lang="en-GB" noProof="1" smtClean="0"/>
              <a:t>Second layer</a:t>
            </a:r>
          </a:p>
          <a:p>
            <a:pPr lvl="2"/>
            <a:r>
              <a:rPr lang="en-GB" noProof="1" smtClean="0"/>
              <a:t>Third layer</a:t>
            </a:r>
          </a:p>
          <a:p>
            <a:pPr lvl="3"/>
            <a:r>
              <a:rPr lang="en-GB" noProof="1" smtClean="0"/>
              <a:t>Fourth layer</a:t>
            </a:r>
          </a:p>
          <a:p>
            <a:pPr lvl="4"/>
            <a:r>
              <a:rPr lang="en-GB" noProof="1" smtClean="0"/>
              <a:t>Fifth layer</a:t>
            </a:r>
            <a:endParaRPr lang="en-GB" noProof="1"/>
          </a:p>
        </p:txBody>
      </p:sp>
      <p:sp>
        <p:nvSpPr>
          <p:cNvPr id="55" name="Textplatzhalter 39"/>
          <p:cNvSpPr>
            <a:spLocks noGrp="1"/>
          </p:cNvSpPr>
          <p:nvPr>
            <p:ph type="body" sz="quarter" idx="26" hasCustomPrompt="1"/>
          </p:nvPr>
        </p:nvSpPr>
        <p:spPr>
          <a:xfrm>
            <a:off x="6283722" y="3024000"/>
            <a:ext cx="2519362" cy="720000"/>
          </a:xfrm>
          <a:solidFill>
            <a:schemeClr val="bg1"/>
          </a:solidFill>
          <a:ln>
            <a:solidFill>
              <a:schemeClr val="accent5"/>
            </a:solidFill>
          </a:ln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  <a:lvl2pPr>
              <a:defRPr sz="1200">
                <a:latin typeface="Arial" pitchFamily="34" charset="0"/>
                <a:cs typeface="Arial" pitchFamily="34" charset="0"/>
              </a:defRPr>
            </a:lvl2pPr>
            <a:lvl3pPr>
              <a:defRPr sz="12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1" smtClean="0"/>
              <a:t>Click to edit text</a:t>
            </a:r>
          </a:p>
          <a:p>
            <a:pPr lvl="1"/>
            <a:r>
              <a:rPr lang="en-GB" noProof="1" smtClean="0"/>
              <a:t>Second layer</a:t>
            </a:r>
          </a:p>
          <a:p>
            <a:pPr lvl="2"/>
            <a:r>
              <a:rPr lang="en-GB" noProof="1" smtClean="0"/>
              <a:t>Third layer</a:t>
            </a:r>
          </a:p>
          <a:p>
            <a:pPr lvl="3"/>
            <a:r>
              <a:rPr lang="en-GB" noProof="1" smtClean="0"/>
              <a:t>Fourth layer</a:t>
            </a:r>
          </a:p>
          <a:p>
            <a:pPr lvl="4"/>
            <a:r>
              <a:rPr lang="en-GB" noProof="1" smtClean="0"/>
              <a:t>Fifth layer</a:t>
            </a:r>
            <a:endParaRPr lang="en-GB" noProof="1"/>
          </a:p>
        </p:txBody>
      </p:sp>
      <p:sp>
        <p:nvSpPr>
          <p:cNvPr id="57" name="Textplatzhalter 39"/>
          <p:cNvSpPr>
            <a:spLocks noGrp="1"/>
          </p:cNvSpPr>
          <p:nvPr>
            <p:ph type="body" sz="quarter" idx="28" hasCustomPrompt="1"/>
          </p:nvPr>
        </p:nvSpPr>
        <p:spPr>
          <a:xfrm>
            <a:off x="6283722" y="3888000"/>
            <a:ext cx="2519362" cy="720000"/>
          </a:xfrm>
          <a:solidFill>
            <a:schemeClr val="bg1"/>
          </a:solidFill>
          <a:ln>
            <a:solidFill>
              <a:schemeClr val="accent5"/>
            </a:solidFill>
          </a:ln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  <a:lvl2pPr>
              <a:defRPr sz="1200">
                <a:latin typeface="Arial" pitchFamily="34" charset="0"/>
                <a:cs typeface="Arial" pitchFamily="34" charset="0"/>
              </a:defRPr>
            </a:lvl2pPr>
            <a:lvl3pPr>
              <a:defRPr sz="12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1" smtClean="0"/>
              <a:t>Click to edit text</a:t>
            </a:r>
          </a:p>
          <a:p>
            <a:pPr lvl="1"/>
            <a:r>
              <a:rPr lang="en-GB" noProof="1" smtClean="0"/>
              <a:t>Second layer</a:t>
            </a:r>
          </a:p>
          <a:p>
            <a:pPr lvl="2"/>
            <a:r>
              <a:rPr lang="en-GB" noProof="1" smtClean="0"/>
              <a:t>Third layer</a:t>
            </a:r>
          </a:p>
          <a:p>
            <a:pPr lvl="3"/>
            <a:r>
              <a:rPr lang="en-GB" noProof="1" smtClean="0"/>
              <a:t>Fourth layer</a:t>
            </a:r>
          </a:p>
          <a:p>
            <a:pPr lvl="4"/>
            <a:r>
              <a:rPr lang="en-GB" noProof="1" smtClean="0"/>
              <a:t>Fifth layer</a:t>
            </a:r>
            <a:endParaRPr lang="en-GB" noProof="1"/>
          </a:p>
        </p:txBody>
      </p:sp>
      <p:sp>
        <p:nvSpPr>
          <p:cNvPr id="59" name="Textplatzhalter 39"/>
          <p:cNvSpPr>
            <a:spLocks noGrp="1"/>
          </p:cNvSpPr>
          <p:nvPr>
            <p:ph type="body" sz="quarter" idx="30" hasCustomPrompt="1"/>
          </p:nvPr>
        </p:nvSpPr>
        <p:spPr>
          <a:xfrm>
            <a:off x="6285600" y="4752000"/>
            <a:ext cx="2519362" cy="720000"/>
          </a:xfrm>
          <a:solidFill>
            <a:schemeClr val="bg1"/>
          </a:solidFill>
          <a:ln>
            <a:solidFill>
              <a:schemeClr val="accent5"/>
            </a:solidFill>
          </a:ln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  <a:lvl2pPr>
              <a:defRPr sz="1200">
                <a:latin typeface="Arial" pitchFamily="34" charset="0"/>
                <a:cs typeface="Arial" pitchFamily="34" charset="0"/>
              </a:defRPr>
            </a:lvl2pPr>
            <a:lvl3pPr>
              <a:defRPr sz="12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1" smtClean="0"/>
              <a:t>Click to edit text</a:t>
            </a:r>
          </a:p>
          <a:p>
            <a:pPr lvl="1"/>
            <a:r>
              <a:rPr lang="en-GB" noProof="1" smtClean="0"/>
              <a:t>Second layer</a:t>
            </a:r>
          </a:p>
          <a:p>
            <a:pPr lvl="2"/>
            <a:r>
              <a:rPr lang="en-GB" noProof="1" smtClean="0"/>
              <a:t>Third layer</a:t>
            </a:r>
          </a:p>
          <a:p>
            <a:pPr lvl="3"/>
            <a:r>
              <a:rPr lang="en-GB" noProof="1" smtClean="0"/>
              <a:t>Fourth layer</a:t>
            </a:r>
          </a:p>
          <a:p>
            <a:pPr lvl="4"/>
            <a:r>
              <a:rPr lang="en-GB" noProof="1" smtClean="0"/>
              <a:t>Fifth layer</a:t>
            </a:r>
            <a:endParaRPr lang="en-GB" noProof="1"/>
          </a:p>
        </p:txBody>
      </p:sp>
      <p:sp>
        <p:nvSpPr>
          <p:cNvPr id="61" name="Textplatzhalter 39"/>
          <p:cNvSpPr>
            <a:spLocks noGrp="1"/>
          </p:cNvSpPr>
          <p:nvPr>
            <p:ph type="body" sz="quarter" idx="32" hasCustomPrompt="1"/>
          </p:nvPr>
        </p:nvSpPr>
        <p:spPr>
          <a:xfrm>
            <a:off x="6285600" y="5616000"/>
            <a:ext cx="2519362" cy="720000"/>
          </a:xfrm>
          <a:solidFill>
            <a:schemeClr val="bg1"/>
          </a:solidFill>
          <a:ln>
            <a:solidFill>
              <a:schemeClr val="accent5"/>
            </a:solidFill>
          </a:ln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  <a:lvl2pPr>
              <a:defRPr sz="1200">
                <a:latin typeface="Arial" pitchFamily="34" charset="0"/>
                <a:cs typeface="Arial" pitchFamily="34" charset="0"/>
              </a:defRPr>
            </a:lvl2pPr>
            <a:lvl3pPr>
              <a:defRPr sz="12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1" smtClean="0"/>
              <a:t>Click to edit text</a:t>
            </a:r>
          </a:p>
          <a:p>
            <a:pPr lvl="1"/>
            <a:r>
              <a:rPr lang="en-GB" noProof="1" smtClean="0"/>
              <a:t>Second layer</a:t>
            </a:r>
          </a:p>
          <a:p>
            <a:pPr lvl="2"/>
            <a:r>
              <a:rPr lang="en-GB" noProof="1" smtClean="0"/>
              <a:t>Third layer</a:t>
            </a:r>
          </a:p>
          <a:p>
            <a:pPr lvl="3"/>
            <a:r>
              <a:rPr lang="en-GB" noProof="1" smtClean="0"/>
              <a:t>Fourth layer</a:t>
            </a:r>
          </a:p>
          <a:p>
            <a:pPr lvl="4"/>
            <a:r>
              <a:rPr lang="en-GB" noProof="1" smtClean="0"/>
              <a:t>Fifth layer</a:t>
            </a:r>
            <a:endParaRPr lang="en-GB" noProof="1"/>
          </a:p>
        </p:txBody>
      </p:sp>
      <p:sp>
        <p:nvSpPr>
          <p:cNvPr id="3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685800" y="7165007"/>
            <a:ext cx="4556125" cy="406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2014 Safety Forum Brussels June 10th</a:t>
            </a:r>
            <a:endParaRPr lang="en-GB" dirty="0"/>
          </a:p>
        </p:txBody>
      </p:sp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032" y="6920231"/>
            <a:ext cx="1989228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2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60363"/>
            <a:ext cx="99377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6800" tIns="45720" rIns="468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PRESENTATION TITLE MASTER</a:t>
            </a:r>
            <a:br>
              <a:rPr lang="en-US" dirty="0" smtClean="0"/>
            </a:br>
            <a:r>
              <a:rPr lang="en-US" dirty="0" smtClean="0"/>
              <a:t>OPTIONAL SECOND LINE 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320800"/>
            <a:ext cx="9937750" cy="491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800" tIns="46800" rIns="468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1" smtClean="0"/>
              <a:t>Click to edit text</a:t>
            </a:r>
          </a:p>
          <a:p>
            <a:pPr lvl="1"/>
            <a:r>
              <a:rPr lang="en-GB" noProof="1" smtClean="0"/>
              <a:t>Second layer</a:t>
            </a:r>
          </a:p>
          <a:p>
            <a:pPr lvl="2"/>
            <a:r>
              <a:rPr lang="en-GB" noProof="1" smtClean="0"/>
              <a:t>Third layer</a:t>
            </a:r>
          </a:p>
          <a:p>
            <a:pPr lvl="3"/>
            <a:r>
              <a:rPr lang="en-GB" noProof="1" smtClean="0"/>
              <a:t>Fourth layer</a:t>
            </a:r>
          </a:p>
          <a:p>
            <a:pPr lvl="4"/>
            <a:r>
              <a:rPr lang="en-GB" noProof="1" smtClean="0"/>
              <a:t>Fifth layer</a:t>
            </a:r>
            <a:endParaRPr lang="en-GB" noProof="1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810375"/>
            <a:ext cx="455612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/>
            </a:lvl1pPr>
          </a:lstStyle>
          <a:p>
            <a:r>
              <a:rPr lang="en-US" smtClean="0"/>
              <a:t>2014 Safety Forum Brussels June 10th</a:t>
            </a:r>
            <a:endParaRPr lang="en-US" dirty="0">
              <a:latin typeface="+mj-lt"/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288" y="6810375"/>
            <a:ext cx="215900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+mj-lt"/>
              </a:defRPr>
            </a:lvl1pPr>
          </a:lstStyle>
          <a:p>
            <a:fld id="{97D0C2A7-80BD-410A-A667-D761C04715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19" r:id="rId2"/>
    <p:sldLayoutId id="2147483800" r:id="rId3"/>
    <p:sldLayoutId id="2147483802" r:id="rId4"/>
    <p:sldLayoutId id="2147483815" r:id="rId5"/>
    <p:sldLayoutId id="2147483827" r:id="rId6"/>
    <p:sldLayoutId id="2147483828" r:id="rId7"/>
    <p:sldLayoutId id="2147483829" r:id="rId8"/>
    <p:sldLayoutId id="2147483823" r:id="rId9"/>
    <p:sldLayoutId id="2147483824" r:id="rId10"/>
    <p:sldLayoutId id="2147483805" r:id="rId11"/>
    <p:sldLayoutId id="2147483804" r:id="rId12"/>
    <p:sldLayoutId id="2147483830" r:id="rId13"/>
    <p:sldLayoutId id="2147483831" r:id="rId14"/>
    <p:sldLayoutId id="2147483833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HSans-Bold" pitchFamily="-65" charset="0"/>
          <a:ea typeface="ＭＳ Ｐゴシック" pitchFamily="34" charset="-128"/>
          <a:cs typeface="CHSans-Regular" pitchFamily="2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HSans-Bold" pitchFamily="-65" charset="0"/>
          <a:ea typeface="ＭＳ Ｐゴシック" pitchFamily="34" charset="-128"/>
          <a:cs typeface="CHSans-Regular" pitchFamily="2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HSans-Bold" pitchFamily="-65" charset="0"/>
          <a:ea typeface="ＭＳ Ｐゴシック" pitchFamily="34" charset="-128"/>
          <a:cs typeface="CHSans-Regular" pitchFamily="2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HSans-Bold" pitchFamily="-65" charset="0"/>
          <a:ea typeface="ＭＳ Ｐゴシック" pitchFamily="34" charset="-128"/>
          <a:cs typeface="CHSans-Regular" pitchFamily="2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HSans-Bold" pitchFamily="-65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HSans-Bold" pitchFamily="-65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HSans-Bold" pitchFamily="-65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HSans-Bold" pitchFamily="-65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Font typeface="CHSans-Regular" pitchFamily="2" charset="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39738" indent="-177800" algn="l" rtl="0" eaLnBrk="1" fontAlgn="base" hangingPunct="1">
        <a:spcBef>
          <a:spcPct val="20000"/>
        </a:spcBef>
        <a:spcAft>
          <a:spcPct val="0"/>
        </a:spcAft>
        <a:buFont typeface="CHSans-Regular" pitchFamily="2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190500" algn="l" rtl="0" eaLnBrk="1" fontAlgn="base" hangingPunct="1">
        <a:spcBef>
          <a:spcPct val="20000"/>
        </a:spcBef>
        <a:spcAft>
          <a:spcPct val="0"/>
        </a:spcAft>
        <a:buFont typeface="CHSans-Regular" pitchFamily="2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166813" indent="-177800" algn="l" rtl="0" eaLnBrk="1" fontAlgn="base" hangingPunct="1">
        <a:spcBef>
          <a:spcPct val="20000"/>
        </a:spcBef>
        <a:spcAft>
          <a:spcPct val="0"/>
        </a:spcAft>
        <a:buFont typeface="CHSans-Regular" pitchFamily="2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177800" algn="l" rtl="0" eaLnBrk="1" fontAlgn="base" hangingPunct="1">
        <a:spcBef>
          <a:spcPct val="20000"/>
        </a:spcBef>
        <a:spcAft>
          <a:spcPct val="0"/>
        </a:spcAft>
        <a:buFont typeface="CHSans-Regular" pitchFamily="2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076450" indent="-180975" algn="l" rtl="0" eaLnBrk="1" fontAlgn="base" hangingPunct="1">
        <a:spcBef>
          <a:spcPct val="20000"/>
        </a:spcBef>
        <a:spcAft>
          <a:spcPct val="0"/>
        </a:spcAft>
        <a:buFont typeface="CHSans-Regular" pitchFamily="-65" charset="0"/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533650" indent="-180975" algn="l" rtl="0" eaLnBrk="1" fontAlgn="base" hangingPunct="1">
        <a:spcBef>
          <a:spcPct val="20000"/>
        </a:spcBef>
        <a:spcAft>
          <a:spcPct val="0"/>
        </a:spcAft>
        <a:buFont typeface="CHSans-Regular" pitchFamily="-65" charset="0"/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2990850" indent="-180975" algn="l" rtl="0" eaLnBrk="1" fontAlgn="base" hangingPunct="1">
        <a:spcBef>
          <a:spcPct val="20000"/>
        </a:spcBef>
        <a:spcAft>
          <a:spcPct val="0"/>
        </a:spcAft>
        <a:buFont typeface="CHSans-Regular" pitchFamily="-65" charset="0"/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448050" indent="-180975" algn="l" rtl="0" eaLnBrk="1" fontAlgn="base" hangingPunct="1">
        <a:spcBef>
          <a:spcPct val="20000"/>
        </a:spcBef>
        <a:spcAft>
          <a:spcPct val="0"/>
        </a:spcAft>
        <a:buFont typeface="CHSans-Regular" pitchFamily="-65" charset="0"/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Preventing</a:t>
            </a:r>
            <a:r>
              <a:rPr lang="de-CH" dirty="0" smtClean="0"/>
              <a:t> Level-</a:t>
            </a:r>
            <a:r>
              <a:rPr lang="de-CH" dirty="0" err="1" smtClean="0"/>
              <a:t>bust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sz="3600" dirty="0" err="1" smtClean="0"/>
              <a:t>Operator’s</a:t>
            </a:r>
            <a:r>
              <a:rPr lang="de-CH" sz="3600" dirty="0" smtClean="0"/>
              <a:t> </a:t>
            </a:r>
            <a:r>
              <a:rPr lang="de-CH" sz="3600" dirty="0" err="1" smtClean="0"/>
              <a:t>strategies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 err="1" smtClean="0"/>
              <a:t>Capt</a:t>
            </a:r>
            <a:r>
              <a:rPr lang="de-CH" dirty="0" smtClean="0"/>
              <a:t>. Stephen </a:t>
            </a:r>
            <a:r>
              <a:rPr lang="de-CH" dirty="0" err="1" smtClean="0"/>
              <a:t>Eggenschwiler</a:t>
            </a:r>
            <a:endParaRPr lang="de-CH" dirty="0" smtClean="0"/>
          </a:p>
          <a:p>
            <a:r>
              <a:rPr lang="de-CH" dirty="0" smtClean="0"/>
              <a:t>Flight </a:t>
            </a:r>
            <a:r>
              <a:rPr lang="de-CH" dirty="0" err="1" smtClean="0"/>
              <a:t>Safety</a:t>
            </a:r>
            <a:r>
              <a:rPr lang="de-CH" dirty="0" smtClean="0"/>
              <a:t> Officer</a:t>
            </a:r>
          </a:p>
          <a:p>
            <a:r>
              <a:rPr lang="de-CH" smtClean="0"/>
              <a:t>Swiss International Air </a:t>
            </a:r>
            <a:r>
              <a:rPr lang="de-CH" dirty="0" smtClean="0"/>
              <a:t>Lines Ltd.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6387" y="4420949"/>
            <a:ext cx="5616624" cy="1519922"/>
          </a:xfrm>
          <a:prstGeom prst="rect">
            <a:avLst/>
          </a:prstGeom>
          <a:noFill/>
        </p:spPr>
        <p:txBody>
          <a:bodyPr wrap="none" lIns="72000" tIns="72000" rIns="0" bIns="0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2014 Safety Forum: Airborne </a:t>
            </a:r>
            <a:r>
              <a:rPr lang="en-US" sz="2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Conflict</a:t>
            </a:r>
          </a:p>
          <a:p>
            <a:pPr>
              <a:lnSpc>
                <a:spcPct val="80000"/>
              </a:lnSpc>
            </a:pPr>
            <a:r>
              <a:rPr lang="de-CH" sz="24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Brussels</a:t>
            </a:r>
            <a:r>
              <a:rPr lang="de-CH" sz="2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2400" b="1" kern="12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June 10</a:t>
            </a:r>
            <a:r>
              <a:rPr lang="de-CH" sz="2400" b="1" kern="1200" baseline="30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de-CH" sz="2400" b="1" kern="12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en-US" sz="2400" b="1" kern="12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788" y="1260351"/>
            <a:ext cx="3624520" cy="543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9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Risk</a:t>
            </a:r>
            <a:r>
              <a:rPr lang="de-CH" dirty="0" smtClean="0"/>
              <a:t> </a:t>
            </a:r>
            <a:r>
              <a:rPr lang="de-CH" dirty="0" err="1" smtClean="0"/>
              <a:t>Mitigation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sz="2000" dirty="0" err="1" smtClean="0"/>
              <a:t>What</a:t>
            </a:r>
            <a:r>
              <a:rPr lang="de-CH" sz="2000" dirty="0" smtClean="0"/>
              <a:t> </a:t>
            </a:r>
            <a:r>
              <a:rPr lang="de-CH" sz="2000" dirty="0" err="1" smtClean="0"/>
              <a:t>are</a:t>
            </a:r>
            <a:r>
              <a:rPr lang="de-CH" sz="2000" dirty="0" smtClean="0"/>
              <a:t> </a:t>
            </a:r>
            <a:r>
              <a:rPr lang="de-CH" sz="2000" dirty="0" err="1" smtClean="0"/>
              <a:t>we</a:t>
            </a:r>
            <a:r>
              <a:rPr lang="de-CH" sz="2000" dirty="0" smtClean="0"/>
              <a:t> </a:t>
            </a:r>
            <a:r>
              <a:rPr lang="de-CH" sz="2000" dirty="0" err="1" smtClean="0"/>
              <a:t>doing</a:t>
            </a:r>
            <a:r>
              <a:rPr lang="de-CH" sz="2000" dirty="0" smtClean="0"/>
              <a:t>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Safety Forum Brussels June 10th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271E-7AE0-4E17-998F-98BE689E2F45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95200" y="1404367"/>
            <a:ext cx="10091813" cy="5472608"/>
          </a:xfrm>
        </p:spPr>
        <p:txBody>
          <a:bodyPr/>
          <a:lstStyle/>
          <a:p>
            <a:r>
              <a:rPr lang="de-CH" b="1" dirty="0" err="1" smtClean="0"/>
              <a:t>Awareness</a:t>
            </a:r>
            <a:r>
              <a:rPr lang="de-CH" dirty="0" smtClean="0"/>
              <a:t> </a:t>
            </a:r>
            <a:r>
              <a:rPr lang="de-CH" b="1" dirty="0" err="1" smtClean="0"/>
              <a:t>measures</a:t>
            </a:r>
            <a:endParaRPr lang="de-CH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Altimeter </a:t>
            </a:r>
            <a:r>
              <a:rPr lang="de-CH" dirty="0" err="1" smtClean="0"/>
              <a:t>setting</a:t>
            </a:r>
            <a:r>
              <a:rPr lang="de-CH" dirty="0" smtClean="0"/>
              <a:t> </a:t>
            </a:r>
            <a:r>
              <a:rPr lang="de-CH" dirty="0" err="1" smtClean="0"/>
              <a:t>errors</a:t>
            </a:r>
            <a:endParaRPr lang="de-CH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err="1" smtClean="0"/>
              <a:t>Where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automation</a:t>
            </a:r>
            <a:r>
              <a:rPr lang="de-CH" dirty="0" smtClean="0"/>
              <a:t> traps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Foster </a:t>
            </a:r>
            <a:r>
              <a:rPr lang="de-CH" dirty="0" err="1" smtClean="0"/>
              <a:t>awareness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environment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traffic</a:t>
            </a:r>
            <a:endParaRPr lang="de-CH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err="1" smtClean="0"/>
              <a:t>Publish</a:t>
            </a:r>
            <a:r>
              <a:rPr lang="de-CH" dirty="0" smtClean="0"/>
              <a:t> </a:t>
            </a:r>
            <a:r>
              <a:rPr lang="de-CH" dirty="0" err="1" smtClean="0"/>
              <a:t>own</a:t>
            </a:r>
            <a:r>
              <a:rPr lang="de-CH" dirty="0" smtClean="0"/>
              <a:t> </a:t>
            </a:r>
            <a:r>
              <a:rPr lang="de-CH" dirty="0" err="1" smtClean="0"/>
              <a:t>cases</a:t>
            </a:r>
            <a:r>
              <a:rPr lang="de-CH" dirty="0" smtClean="0"/>
              <a:t> on a </a:t>
            </a:r>
            <a:r>
              <a:rPr lang="de-CH" dirty="0" err="1" smtClean="0"/>
              <a:t>regular</a:t>
            </a:r>
            <a:r>
              <a:rPr lang="de-CH" dirty="0" smtClean="0"/>
              <a:t> i.e. </a:t>
            </a:r>
            <a:r>
              <a:rPr lang="de-CH" dirty="0" err="1" smtClean="0"/>
              <a:t>monthly</a:t>
            </a:r>
            <a:r>
              <a:rPr lang="de-CH" dirty="0" smtClean="0"/>
              <a:t> </a:t>
            </a:r>
            <a:r>
              <a:rPr lang="de-CH" dirty="0" err="1" smtClean="0"/>
              <a:t>basis</a:t>
            </a:r>
            <a:endParaRPr lang="de-CH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Joint ATCO-Pilot CRM </a:t>
            </a:r>
            <a:r>
              <a:rPr lang="de-CH" dirty="0" err="1" smtClean="0"/>
              <a:t>courses</a:t>
            </a:r>
            <a:endParaRPr lang="de-CH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err="1" smtClean="0"/>
              <a:t>Importance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discipline</a:t>
            </a:r>
            <a:endParaRPr lang="de-CH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err="1" smtClean="0"/>
              <a:t>Encourage</a:t>
            </a:r>
            <a:r>
              <a:rPr lang="de-CH" dirty="0" smtClean="0"/>
              <a:t> </a:t>
            </a:r>
            <a:r>
              <a:rPr lang="de-CH" dirty="0" err="1" smtClean="0"/>
              <a:t>reporting</a:t>
            </a:r>
            <a:endParaRPr lang="de-CH" dirty="0" smtClean="0"/>
          </a:p>
          <a:p>
            <a:endParaRPr lang="de-CH" dirty="0" smtClean="0"/>
          </a:p>
          <a:p>
            <a:r>
              <a:rPr lang="de-CH" b="1" dirty="0" smtClean="0"/>
              <a:t>Operator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Review </a:t>
            </a:r>
            <a:r>
              <a:rPr lang="de-CH" dirty="0" err="1" smtClean="0"/>
              <a:t>of</a:t>
            </a:r>
            <a:r>
              <a:rPr lang="de-CH" dirty="0" smtClean="0"/>
              <a:t> SOPs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err="1" smtClean="0"/>
              <a:t>Encourage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use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intercoms</a:t>
            </a:r>
            <a:endParaRPr lang="de-CH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err="1" smtClean="0"/>
              <a:t>Use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mode</a:t>
            </a:r>
            <a:r>
              <a:rPr lang="de-CH" dirty="0" smtClean="0"/>
              <a:t> 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Lobby </a:t>
            </a:r>
            <a:r>
              <a:rPr lang="de-CH" dirty="0" err="1" smtClean="0"/>
              <a:t>for</a:t>
            </a:r>
            <a:r>
              <a:rPr lang="de-CH" dirty="0" smtClean="0"/>
              <a:t> SID/STAR </a:t>
            </a:r>
            <a:r>
              <a:rPr lang="de-CH" dirty="0" err="1" smtClean="0"/>
              <a:t>redesign</a:t>
            </a: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409917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SID LSZH </a:t>
            </a:r>
            <a:r>
              <a:rPr lang="de-CH" dirty="0" err="1" smtClean="0"/>
              <a:t>example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Safety Forum Brussels June 10th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271E-7AE0-4E17-998F-98BE689E2F45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98" y="1548383"/>
            <a:ext cx="5400721" cy="3816424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620" y="2556495"/>
            <a:ext cx="540072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4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Thank</a:t>
            </a:r>
            <a:r>
              <a:rPr lang="de-CH" dirty="0" smtClean="0"/>
              <a:t> </a:t>
            </a:r>
            <a:r>
              <a:rPr lang="de-CH" dirty="0" err="1" smtClean="0"/>
              <a:t>you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your</a:t>
            </a:r>
            <a:r>
              <a:rPr lang="de-CH" dirty="0" smtClean="0"/>
              <a:t> </a:t>
            </a:r>
            <a:r>
              <a:rPr lang="de-CH" dirty="0" err="1" smtClean="0"/>
              <a:t>attention</a:t>
            </a:r>
            <a:r>
              <a:rPr lang="de-CH" smtClean="0"/>
              <a:t> </a:t>
            </a:r>
            <a:r>
              <a:rPr lang="de-CH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271E-7AE0-4E17-998F-98BE689E2F45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Safety Forum Brussels June 10th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90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Data Collection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Safety Forum Brussels June 10th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271E-7AE0-4E17-998F-98BE689E2F45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CH" sz="2400" dirty="0" err="1" smtClean="0"/>
              <a:t>Since</a:t>
            </a:r>
            <a:r>
              <a:rPr lang="de-CH" sz="2400" dirty="0" smtClean="0"/>
              <a:t> 2006 </a:t>
            </a:r>
            <a:r>
              <a:rPr lang="de-CH" sz="2400" dirty="0" err="1" smtClean="0"/>
              <a:t>we</a:t>
            </a:r>
            <a:r>
              <a:rPr lang="de-CH" sz="2400" dirty="0" smtClean="0"/>
              <a:t> </a:t>
            </a:r>
            <a:r>
              <a:rPr lang="de-CH" sz="2400" dirty="0" err="1" smtClean="0"/>
              <a:t>received</a:t>
            </a:r>
            <a:r>
              <a:rPr lang="de-CH" sz="2400" dirty="0" smtClean="0"/>
              <a:t> 57 </a:t>
            </a:r>
            <a:r>
              <a:rPr lang="de-CH" sz="2400" dirty="0" err="1" smtClean="0"/>
              <a:t>reports</a:t>
            </a:r>
            <a:r>
              <a:rPr lang="de-CH" sz="2400" dirty="0" smtClean="0"/>
              <a:t> </a:t>
            </a:r>
            <a:r>
              <a:rPr lang="de-CH" sz="2400" dirty="0" err="1" smtClean="0"/>
              <a:t>of</a:t>
            </a:r>
            <a:r>
              <a:rPr lang="de-CH" sz="2400" dirty="0" smtClean="0"/>
              <a:t> </a:t>
            </a:r>
            <a:r>
              <a:rPr lang="de-CH" sz="2400" dirty="0" err="1" smtClean="0"/>
              <a:t>unintended</a:t>
            </a:r>
            <a:r>
              <a:rPr lang="de-CH" sz="2400" dirty="0" smtClean="0"/>
              <a:t> </a:t>
            </a:r>
            <a:r>
              <a:rPr lang="de-CH" sz="2400" dirty="0" err="1" smtClean="0"/>
              <a:t>level</a:t>
            </a:r>
            <a:r>
              <a:rPr lang="de-CH" sz="2400" dirty="0" smtClean="0"/>
              <a:t> </a:t>
            </a:r>
            <a:r>
              <a:rPr lang="de-CH" sz="2400" dirty="0" err="1" smtClean="0"/>
              <a:t>deviation</a:t>
            </a:r>
            <a:endParaRPr lang="de-CH" sz="2400" dirty="0" smtClean="0"/>
          </a:p>
          <a:p>
            <a:r>
              <a:rPr lang="de-CH" sz="2400" dirty="0" err="1" smtClean="0"/>
              <a:t>Only</a:t>
            </a:r>
            <a:r>
              <a:rPr lang="de-CH" sz="2400" dirty="0" smtClean="0"/>
              <a:t> </a:t>
            </a:r>
            <a:r>
              <a:rPr lang="de-CH" sz="2400" dirty="0" err="1" smtClean="0"/>
              <a:t>reports</a:t>
            </a:r>
            <a:r>
              <a:rPr lang="de-CH" sz="2400" dirty="0" smtClean="0"/>
              <a:t> </a:t>
            </a:r>
            <a:r>
              <a:rPr lang="de-CH" sz="2400" dirty="0" err="1" smtClean="0"/>
              <a:t>with</a:t>
            </a:r>
            <a:r>
              <a:rPr lang="de-CH" sz="2400" dirty="0" smtClean="0"/>
              <a:t> an </a:t>
            </a:r>
            <a:r>
              <a:rPr lang="de-CH" sz="2400" dirty="0" err="1"/>
              <a:t>actual</a:t>
            </a:r>
            <a:r>
              <a:rPr lang="de-CH" sz="2400" dirty="0"/>
              <a:t> </a:t>
            </a:r>
            <a:r>
              <a:rPr lang="de-CH" sz="2400" dirty="0" err="1" smtClean="0"/>
              <a:t>altitude</a:t>
            </a:r>
            <a:r>
              <a:rPr lang="de-CH" sz="2400" dirty="0" smtClean="0"/>
              <a:t> </a:t>
            </a:r>
            <a:r>
              <a:rPr lang="de-CH" sz="2400" dirty="0" err="1" smtClean="0"/>
              <a:t>deviation</a:t>
            </a:r>
            <a:r>
              <a:rPr lang="de-CH" sz="2400" dirty="0" smtClean="0"/>
              <a:t> </a:t>
            </a:r>
            <a:r>
              <a:rPr lang="de-CH" sz="2400" dirty="0" err="1" smtClean="0"/>
              <a:t>were</a:t>
            </a:r>
            <a:r>
              <a:rPr lang="de-CH" sz="2400" dirty="0" smtClean="0"/>
              <a:t> </a:t>
            </a:r>
            <a:r>
              <a:rPr lang="de-CH" sz="2400" dirty="0" err="1" smtClean="0"/>
              <a:t>considered</a:t>
            </a:r>
            <a:endParaRPr lang="de-CH" sz="2400" dirty="0"/>
          </a:p>
          <a:p>
            <a:endParaRPr lang="de-CH" sz="2400" dirty="0" smtClean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1368858"/>
              </p:ext>
            </p:extLst>
          </p:nvPr>
        </p:nvGraphicFramePr>
        <p:xfrm>
          <a:off x="1754039" y="2556495"/>
          <a:ext cx="7049045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144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E97C15-97FE-49ED-BD54-3DE8858E1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B819BB-050C-4972-B0DC-B7C09040C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C59BFC-8E15-4F2B-9DB8-D9606DDD2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3F7049-C2CA-4C47-B108-6488885767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DE7F367-B1A4-4F04-B697-E2FDAE6D5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588257B-2978-4E9F-8845-BF10C9873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Weather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Safety Forum Brussels June 10th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271E-7AE0-4E17-998F-98BE689E2F45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CH" sz="2400" dirty="0" smtClean="0"/>
              <a:t>…</a:t>
            </a:r>
            <a:r>
              <a:rPr lang="de-CH" sz="2400" dirty="0" err="1" smtClean="0"/>
              <a:t>flying</a:t>
            </a:r>
            <a:r>
              <a:rPr lang="de-CH" sz="2400" dirty="0" smtClean="0"/>
              <a:t> in moderate </a:t>
            </a:r>
            <a:r>
              <a:rPr lang="de-CH" sz="2400" dirty="0" err="1" smtClean="0"/>
              <a:t>turbulence</a:t>
            </a:r>
            <a:r>
              <a:rPr lang="de-CH" sz="2400" dirty="0" smtClean="0"/>
              <a:t> </a:t>
            </a:r>
            <a:r>
              <a:rPr lang="de-CH" sz="2400" dirty="0" err="1" smtClean="0"/>
              <a:t>we</a:t>
            </a:r>
            <a:r>
              <a:rPr lang="de-CH" sz="2400" dirty="0" smtClean="0"/>
              <a:t> </a:t>
            </a:r>
            <a:r>
              <a:rPr lang="de-CH" sz="2400" dirty="0" err="1" smtClean="0"/>
              <a:t>were</a:t>
            </a:r>
            <a:r>
              <a:rPr lang="de-CH" sz="2400" dirty="0" smtClean="0"/>
              <a:t> </a:t>
            </a:r>
            <a:r>
              <a:rPr lang="de-CH" sz="2400" dirty="0" err="1" smtClean="0"/>
              <a:t>passed</a:t>
            </a:r>
            <a:r>
              <a:rPr lang="de-CH" sz="2400" dirty="0" smtClean="0"/>
              <a:t> </a:t>
            </a:r>
            <a:r>
              <a:rPr lang="de-CH" sz="2400" dirty="0" err="1" smtClean="0"/>
              <a:t>by</a:t>
            </a:r>
            <a:r>
              <a:rPr lang="de-CH" sz="2400" dirty="0" smtClean="0"/>
              <a:t> an </a:t>
            </a:r>
            <a:r>
              <a:rPr lang="de-CH" sz="2400" dirty="0" err="1" smtClean="0"/>
              <a:t>aircraft</a:t>
            </a:r>
            <a:r>
              <a:rPr lang="de-CH" sz="2400" dirty="0" smtClean="0"/>
              <a:t> 1’000 </a:t>
            </a:r>
            <a:r>
              <a:rPr lang="de-CH" sz="2400" dirty="0" err="1" smtClean="0"/>
              <a:t>ft</a:t>
            </a:r>
            <a:r>
              <a:rPr lang="de-CH" sz="2400" dirty="0" smtClean="0"/>
              <a:t> </a:t>
            </a:r>
            <a:r>
              <a:rPr lang="de-CH" sz="2400" dirty="0" err="1" smtClean="0"/>
              <a:t>below</a:t>
            </a:r>
            <a:r>
              <a:rPr lang="de-CH" sz="2400" dirty="0" smtClean="0"/>
              <a:t>. </a:t>
            </a:r>
            <a:r>
              <a:rPr lang="de-CH" sz="2400" dirty="0" err="1" smtClean="0"/>
              <a:t>We</a:t>
            </a:r>
            <a:r>
              <a:rPr lang="de-CH" sz="2400" dirty="0" smtClean="0"/>
              <a:t> </a:t>
            </a:r>
            <a:r>
              <a:rPr lang="de-CH" sz="2400" dirty="0" err="1" smtClean="0"/>
              <a:t>encountered</a:t>
            </a:r>
            <a:r>
              <a:rPr lang="de-CH" sz="2400" dirty="0" smtClean="0"/>
              <a:t> a </a:t>
            </a:r>
            <a:r>
              <a:rPr lang="de-CH" sz="2400" dirty="0" err="1" smtClean="0"/>
              <a:t>downdraft</a:t>
            </a:r>
            <a:r>
              <a:rPr lang="de-CH" sz="2400" dirty="0" smtClean="0"/>
              <a:t> </a:t>
            </a:r>
            <a:r>
              <a:rPr lang="de-CH" sz="2400" dirty="0" err="1" smtClean="0"/>
              <a:t>and</a:t>
            </a:r>
            <a:r>
              <a:rPr lang="de-CH" sz="2400" dirty="0" smtClean="0"/>
              <a:t> at </a:t>
            </a:r>
            <a:r>
              <a:rPr lang="de-CH" sz="2400" dirty="0" err="1" smtClean="0"/>
              <a:t>the</a:t>
            </a:r>
            <a:r>
              <a:rPr lang="de-CH" sz="2400" dirty="0" smtClean="0"/>
              <a:t> same time </a:t>
            </a:r>
            <a:r>
              <a:rPr lang="de-CH" sz="2400" dirty="0" err="1" smtClean="0"/>
              <a:t>the</a:t>
            </a:r>
            <a:r>
              <a:rPr lang="de-CH" sz="2400" dirty="0" smtClean="0"/>
              <a:t> </a:t>
            </a:r>
            <a:r>
              <a:rPr lang="de-CH" sz="2400" dirty="0" err="1" smtClean="0"/>
              <a:t>other</a:t>
            </a:r>
            <a:r>
              <a:rPr lang="de-CH" sz="2400" dirty="0" smtClean="0"/>
              <a:t> </a:t>
            </a:r>
            <a:r>
              <a:rPr lang="de-CH" sz="2400" dirty="0" err="1" smtClean="0"/>
              <a:t>aircraft</a:t>
            </a:r>
            <a:r>
              <a:rPr lang="de-CH" sz="2400" dirty="0" smtClean="0"/>
              <a:t> </a:t>
            </a:r>
            <a:r>
              <a:rPr lang="de-CH" sz="2400" dirty="0" err="1" smtClean="0"/>
              <a:t>encountered</a:t>
            </a:r>
            <a:r>
              <a:rPr lang="de-CH" sz="2400" dirty="0" smtClean="0"/>
              <a:t> an </a:t>
            </a:r>
            <a:r>
              <a:rPr lang="de-CH" sz="2400" dirty="0" err="1" smtClean="0"/>
              <a:t>updraft</a:t>
            </a:r>
            <a:r>
              <a:rPr lang="de-CH" sz="2400" dirty="0" smtClean="0"/>
              <a:t> </a:t>
            </a:r>
            <a:r>
              <a:rPr lang="de-CH" sz="2400" dirty="0" err="1" smtClean="0"/>
              <a:t>resulting</a:t>
            </a:r>
            <a:r>
              <a:rPr lang="de-CH" sz="2400" dirty="0" smtClean="0"/>
              <a:t> in an immediate TCAS RA. </a:t>
            </a:r>
            <a:r>
              <a:rPr lang="de-CH" sz="2400" dirty="0" err="1" smtClean="0"/>
              <a:t>We</a:t>
            </a:r>
            <a:r>
              <a:rPr lang="de-CH" sz="2400" dirty="0" smtClean="0"/>
              <a:t> </a:t>
            </a:r>
            <a:r>
              <a:rPr lang="de-CH" sz="2400" dirty="0" err="1" smtClean="0"/>
              <a:t>climbed</a:t>
            </a:r>
            <a:r>
              <a:rPr lang="de-CH" sz="2400" dirty="0" smtClean="0"/>
              <a:t> 400 </a:t>
            </a:r>
            <a:r>
              <a:rPr lang="de-CH" sz="2400" dirty="0" err="1" smtClean="0"/>
              <a:t>ft</a:t>
            </a:r>
            <a:r>
              <a:rPr lang="de-CH" sz="2400" dirty="0" smtClean="0"/>
              <a:t> </a:t>
            </a:r>
            <a:r>
              <a:rPr lang="de-CH" sz="2400" dirty="0" err="1" smtClean="0"/>
              <a:t>whereas</a:t>
            </a:r>
            <a:r>
              <a:rPr lang="de-CH" sz="2400" dirty="0" smtClean="0"/>
              <a:t> </a:t>
            </a:r>
            <a:r>
              <a:rPr lang="de-CH" sz="2400" dirty="0" err="1" smtClean="0"/>
              <a:t>the</a:t>
            </a:r>
            <a:r>
              <a:rPr lang="de-CH" sz="2400" dirty="0" smtClean="0"/>
              <a:t> </a:t>
            </a:r>
            <a:r>
              <a:rPr lang="de-CH" sz="2400" dirty="0" err="1" smtClean="0"/>
              <a:t>other</a:t>
            </a:r>
            <a:r>
              <a:rPr lang="de-CH" sz="2400" dirty="0" smtClean="0"/>
              <a:t> </a:t>
            </a:r>
            <a:r>
              <a:rPr lang="de-CH" sz="2400" dirty="0" err="1" smtClean="0"/>
              <a:t>flight</a:t>
            </a:r>
            <a:r>
              <a:rPr lang="de-CH" sz="2400" dirty="0" smtClean="0"/>
              <a:t> </a:t>
            </a:r>
            <a:r>
              <a:rPr lang="de-CH" sz="2400" dirty="0" err="1" smtClean="0"/>
              <a:t>maintained</a:t>
            </a:r>
            <a:r>
              <a:rPr lang="de-CH" sz="2400" dirty="0" smtClean="0"/>
              <a:t> </a:t>
            </a:r>
            <a:r>
              <a:rPr lang="de-CH" sz="2400" dirty="0" err="1" smtClean="0"/>
              <a:t>altitude</a:t>
            </a:r>
            <a:r>
              <a:rPr lang="de-CH" sz="2400" dirty="0" smtClean="0"/>
              <a:t>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744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Technical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Safety Forum Brussels June 10th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271E-7AE0-4E17-998F-98BE689E2F4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63004" y="1283976"/>
            <a:ext cx="10091813" cy="4680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smtClean="0"/>
              <a:t>…</a:t>
            </a:r>
            <a:r>
              <a:rPr lang="de-CH" sz="2400" dirty="0" err="1" smtClean="0"/>
              <a:t>during</a:t>
            </a:r>
            <a:r>
              <a:rPr lang="de-CH" sz="2400" dirty="0" smtClean="0"/>
              <a:t> </a:t>
            </a:r>
            <a:r>
              <a:rPr lang="de-CH" sz="2400" dirty="0" err="1" smtClean="0"/>
              <a:t>level</a:t>
            </a:r>
            <a:r>
              <a:rPr lang="de-CH" sz="2400" dirty="0" smtClean="0"/>
              <a:t> </a:t>
            </a:r>
            <a:r>
              <a:rPr lang="de-CH" sz="2400" dirty="0" err="1" smtClean="0"/>
              <a:t>flight</a:t>
            </a:r>
            <a:r>
              <a:rPr lang="de-CH" sz="2400" dirty="0" smtClean="0"/>
              <a:t> </a:t>
            </a:r>
            <a:r>
              <a:rPr lang="de-CH" sz="2400" dirty="0" err="1" smtClean="0"/>
              <a:t>with</a:t>
            </a:r>
            <a:r>
              <a:rPr lang="de-CH" sz="2400" dirty="0"/>
              <a:t> </a:t>
            </a:r>
            <a:r>
              <a:rPr lang="de-CH" sz="2400" dirty="0" err="1" smtClean="0"/>
              <a:t>automatics</a:t>
            </a:r>
            <a:r>
              <a:rPr lang="de-CH" sz="2400" dirty="0" smtClean="0"/>
              <a:t> on </a:t>
            </a:r>
            <a:r>
              <a:rPr lang="de-CH" sz="2400" dirty="0" err="1" smtClean="0"/>
              <a:t>the</a:t>
            </a:r>
            <a:r>
              <a:rPr lang="de-CH" sz="2400" dirty="0" smtClean="0"/>
              <a:t> AP </a:t>
            </a:r>
            <a:r>
              <a:rPr lang="de-CH" sz="2400" dirty="0" err="1" smtClean="0"/>
              <a:t>suddenly</a:t>
            </a:r>
            <a:r>
              <a:rPr lang="de-CH" sz="2400" dirty="0" smtClean="0"/>
              <a:t> </a:t>
            </a:r>
            <a:r>
              <a:rPr lang="de-CH" sz="2400" dirty="0" err="1" smtClean="0"/>
              <a:t>disconnected</a:t>
            </a:r>
            <a:r>
              <a:rPr lang="de-CH" sz="2400" dirty="0" smtClean="0"/>
              <a:t> due </a:t>
            </a:r>
            <a:r>
              <a:rPr lang="de-CH" sz="2400" dirty="0" err="1" smtClean="0"/>
              <a:t>to</a:t>
            </a:r>
            <a:r>
              <a:rPr lang="de-CH" sz="2400" dirty="0" smtClean="0"/>
              <a:t> an out </a:t>
            </a:r>
            <a:r>
              <a:rPr lang="de-CH" sz="2400" dirty="0" err="1" smtClean="0"/>
              <a:t>of</a:t>
            </a:r>
            <a:r>
              <a:rPr lang="de-CH" sz="2400" dirty="0" smtClean="0"/>
              <a:t> </a:t>
            </a:r>
            <a:r>
              <a:rPr lang="de-CH" sz="2400" dirty="0" err="1" smtClean="0"/>
              <a:t>trim</a:t>
            </a:r>
            <a:r>
              <a:rPr lang="de-CH" sz="2400" dirty="0" smtClean="0"/>
              <a:t> </a:t>
            </a:r>
            <a:r>
              <a:rPr lang="de-CH" sz="2400" dirty="0" err="1" smtClean="0"/>
              <a:t>situation</a:t>
            </a:r>
            <a:r>
              <a:rPr lang="de-CH" sz="2400" dirty="0" smtClean="0"/>
              <a:t>. </a:t>
            </a:r>
            <a:r>
              <a:rPr lang="de-CH" sz="2400" dirty="0" err="1" smtClean="0"/>
              <a:t>Aircraft</a:t>
            </a:r>
            <a:r>
              <a:rPr lang="de-CH" sz="2400" dirty="0" smtClean="0"/>
              <a:t> </a:t>
            </a:r>
            <a:r>
              <a:rPr lang="de-CH" sz="2400" dirty="0" err="1" smtClean="0"/>
              <a:t>pitched</a:t>
            </a:r>
            <a:r>
              <a:rPr lang="de-CH" sz="2400" dirty="0" smtClean="0"/>
              <a:t> </a:t>
            </a:r>
            <a:r>
              <a:rPr lang="de-CH" sz="2400" dirty="0" err="1" smtClean="0"/>
              <a:t>up</a:t>
            </a:r>
            <a:r>
              <a:rPr lang="de-CH" sz="2400" dirty="0" smtClean="0"/>
              <a:t> </a:t>
            </a:r>
            <a:r>
              <a:rPr lang="de-CH" sz="2400" dirty="0" err="1" smtClean="0"/>
              <a:t>and</a:t>
            </a:r>
            <a:r>
              <a:rPr lang="de-CH" sz="2400" dirty="0" smtClean="0"/>
              <a:t> A/T </a:t>
            </a:r>
            <a:r>
              <a:rPr lang="de-CH" sz="2400" dirty="0" err="1" smtClean="0"/>
              <a:t>increased</a:t>
            </a:r>
            <a:r>
              <a:rPr lang="de-CH" sz="2400" dirty="0" smtClean="0"/>
              <a:t> power. Immediate </a:t>
            </a:r>
            <a:r>
              <a:rPr lang="de-CH" sz="2400" dirty="0" err="1" smtClean="0"/>
              <a:t>manual</a:t>
            </a:r>
            <a:r>
              <a:rPr lang="de-CH" sz="2400" dirty="0" smtClean="0"/>
              <a:t> </a:t>
            </a:r>
            <a:r>
              <a:rPr lang="de-CH" sz="2400" dirty="0" err="1" smtClean="0"/>
              <a:t>take</a:t>
            </a:r>
            <a:r>
              <a:rPr lang="de-CH" sz="2400" dirty="0" smtClean="0"/>
              <a:t> </a:t>
            </a:r>
            <a:r>
              <a:rPr lang="de-CH" sz="2400" dirty="0" err="1" smtClean="0"/>
              <a:t>over</a:t>
            </a:r>
            <a:r>
              <a:rPr lang="de-CH" sz="2400" dirty="0" smtClean="0"/>
              <a:t> </a:t>
            </a:r>
            <a:r>
              <a:rPr lang="de-CH" sz="2400" dirty="0" err="1" smtClean="0"/>
              <a:t>of</a:t>
            </a:r>
            <a:r>
              <a:rPr lang="de-CH" sz="2400" dirty="0" smtClean="0"/>
              <a:t> </a:t>
            </a:r>
            <a:r>
              <a:rPr lang="de-CH" sz="2400" dirty="0" err="1" smtClean="0"/>
              <a:t>aircraft</a:t>
            </a:r>
            <a:r>
              <a:rPr lang="de-CH" sz="2400" dirty="0" smtClean="0"/>
              <a:t> but still a </a:t>
            </a:r>
            <a:r>
              <a:rPr lang="de-CH" sz="2400" dirty="0" err="1" smtClean="0"/>
              <a:t>level</a:t>
            </a:r>
            <a:r>
              <a:rPr lang="de-CH" sz="2400" dirty="0" smtClean="0"/>
              <a:t> </a:t>
            </a:r>
            <a:r>
              <a:rPr lang="de-CH" sz="2400" dirty="0" err="1" smtClean="0"/>
              <a:t>bust</a:t>
            </a:r>
            <a:r>
              <a:rPr lang="de-CH" sz="2400" dirty="0" smtClean="0"/>
              <a:t> </a:t>
            </a:r>
            <a:r>
              <a:rPr lang="de-CH" sz="2400" dirty="0" err="1" smtClean="0"/>
              <a:t>of</a:t>
            </a:r>
            <a:r>
              <a:rPr lang="de-CH" sz="2400" dirty="0" smtClean="0"/>
              <a:t> 500 </a:t>
            </a:r>
            <a:r>
              <a:rPr lang="de-CH" sz="2400" dirty="0" err="1" smtClean="0"/>
              <a:t>ft</a:t>
            </a:r>
            <a:r>
              <a:rPr lang="de-CH" sz="2400" dirty="0" smtClean="0"/>
              <a:t> </a:t>
            </a:r>
            <a:r>
              <a:rPr lang="de-CH" sz="2400" dirty="0" err="1" smtClean="0"/>
              <a:t>occurred</a:t>
            </a:r>
            <a:r>
              <a:rPr lang="de-CH" sz="2400" dirty="0" smtClean="0"/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smtClean="0"/>
              <a:t>…</a:t>
            </a:r>
            <a:r>
              <a:rPr lang="de-CH" sz="2400" dirty="0" err="1" smtClean="0"/>
              <a:t>flight</a:t>
            </a:r>
            <a:r>
              <a:rPr lang="de-CH" sz="2400" dirty="0" smtClean="0"/>
              <a:t> was </a:t>
            </a:r>
            <a:r>
              <a:rPr lang="de-CH" sz="2400" dirty="0" err="1" smtClean="0"/>
              <a:t>cleared</a:t>
            </a:r>
            <a:r>
              <a:rPr lang="de-CH" sz="2400" dirty="0" smtClean="0"/>
              <a:t> </a:t>
            </a:r>
            <a:r>
              <a:rPr lang="de-CH" sz="2400" dirty="0" err="1" smtClean="0"/>
              <a:t>to</a:t>
            </a:r>
            <a:r>
              <a:rPr lang="de-CH" sz="2400" dirty="0" smtClean="0"/>
              <a:t> </a:t>
            </a:r>
            <a:r>
              <a:rPr lang="de-CH" sz="2400" dirty="0" err="1" smtClean="0"/>
              <a:t>altitude</a:t>
            </a:r>
            <a:r>
              <a:rPr lang="de-CH" sz="2400" dirty="0" smtClean="0"/>
              <a:t> 8’000 </a:t>
            </a:r>
            <a:r>
              <a:rPr lang="de-CH" sz="2400" dirty="0" err="1" smtClean="0"/>
              <a:t>ft</a:t>
            </a:r>
            <a:r>
              <a:rPr lang="de-CH" sz="2400" dirty="0" smtClean="0"/>
              <a:t>. This was </a:t>
            </a:r>
            <a:r>
              <a:rPr lang="de-CH" sz="2400" dirty="0" err="1" smtClean="0"/>
              <a:t>set</a:t>
            </a:r>
            <a:r>
              <a:rPr lang="de-CH" sz="2400" dirty="0" smtClean="0"/>
              <a:t> </a:t>
            </a:r>
            <a:r>
              <a:rPr lang="de-CH" sz="2400" dirty="0" err="1" smtClean="0"/>
              <a:t>and</a:t>
            </a:r>
            <a:r>
              <a:rPr lang="de-CH" sz="2400" dirty="0" smtClean="0"/>
              <a:t> </a:t>
            </a:r>
            <a:r>
              <a:rPr lang="de-CH" sz="2400" dirty="0" err="1" smtClean="0"/>
              <a:t>confirmed</a:t>
            </a:r>
            <a:r>
              <a:rPr lang="de-CH" sz="2400" dirty="0" smtClean="0"/>
              <a:t> </a:t>
            </a:r>
            <a:r>
              <a:rPr lang="de-CH" sz="2400" dirty="0" err="1" smtClean="0"/>
              <a:t>by</a:t>
            </a:r>
            <a:r>
              <a:rPr lang="de-CH" sz="2400" dirty="0" smtClean="0"/>
              <a:t> </a:t>
            </a:r>
            <a:r>
              <a:rPr lang="de-CH" sz="2400" dirty="0" err="1" smtClean="0"/>
              <a:t>both</a:t>
            </a:r>
            <a:r>
              <a:rPr lang="de-CH" sz="2400" dirty="0" smtClean="0"/>
              <a:t> </a:t>
            </a:r>
            <a:r>
              <a:rPr lang="de-CH" sz="2400" dirty="0" err="1" smtClean="0"/>
              <a:t>pilots</a:t>
            </a:r>
            <a:r>
              <a:rPr lang="de-CH" sz="2400" dirty="0" smtClean="0"/>
              <a:t>. </a:t>
            </a:r>
            <a:r>
              <a:rPr lang="de-CH" sz="2400" dirty="0" err="1" smtClean="0"/>
              <a:t>When</a:t>
            </a:r>
            <a:r>
              <a:rPr lang="de-CH" sz="2400" dirty="0" smtClean="0"/>
              <a:t> </a:t>
            </a:r>
            <a:r>
              <a:rPr lang="de-CH" sz="2400" dirty="0" err="1" smtClean="0"/>
              <a:t>approaching</a:t>
            </a:r>
            <a:r>
              <a:rPr lang="de-CH" sz="2400" dirty="0" smtClean="0"/>
              <a:t> 8’000 </a:t>
            </a:r>
            <a:r>
              <a:rPr lang="de-CH" sz="2400" dirty="0" err="1" smtClean="0"/>
              <a:t>ft</a:t>
            </a:r>
            <a:r>
              <a:rPr lang="de-CH" sz="2400" dirty="0" smtClean="0"/>
              <a:t> CMD </a:t>
            </a:r>
            <a:r>
              <a:rPr lang="de-CH" sz="2400" dirty="0" err="1" smtClean="0"/>
              <a:t>realized</a:t>
            </a:r>
            <a:r>
              <a:rPr lang="de-CH" sz="2400" dirty="0" smtClean="0"/>
              <a:t> </a:t>
            </a:r>
            <a:r>
              <a:rPr lang="de-CH" sz="2400" dirty="0" err="1" smtClean="0"/>
              <a:t>that</a:t>
            </a:r>
            <a:r>
              <a:rPr lang="de-CH" sz="2400" dirty="0" smtClean="0"/>
              <a:t> </a:t>
            </a:r>
            <a:r>
              <a:rPr lang="de-CH" sz="2400" dirty="0" err="1" smtClean="0"/>
              <a:t>altitude</a:t>
            </a:r>
            <a:r>
              <a:rPr lang="de-CH" sz="2400" dirty="0" smtClean="0"/>
              <a:t> </a:t>
            </a:r>
            <a:r>
              <a:rPr lang="de-CH" sz="2400" dirty="0" err="1" smtClean="0"/>
              <a:t>preselect</a:t>
            </a:r>
            <a:r>
              <a:rPr lang="de-CH" sz="2400" dirty="0" smtClean="0"/>
              <a:t> </a:t>
            </a:r>
            <a:r>
              <a:rPr lang="de-CH" sz="2400" dirty="0" err="1" smtClean="0"/>
              <a:t>showed</a:t>
            </a:r>
            <a:r>
              <a:rPr lang="de-CH" sz="2400" dirty="0" smtClean="0"/>
              <a:t> 7’000 </a:t>
            </a:r>
            <a:r>
              <a:rPr lang="de-CH" sz="2400" dirty="0" err="1" smtClean="0"/>
              <a:t>ft</a:t>
            </a:r>
            <a:r>
              <a:rPr lang="de-CH" sz="2400" dirty="0" smtClean="0"/>
              <a:t>. 8’000 </a:t>
            </a:r>
            <a:r>
              <a:rPr lang="de-CH" sz="2400" dirty="0" err="1" smtClean="0"/>
              <a:t>ft</a:t>
            </a:r>
            <a:r>
              <a:rPr lang="de-CH" sz="2400" dirty="0" smtClean="0"/>
              <a:t> was </a:t>
            </a:r>
            <a:r>
              <a:rPr lang="de-CH" sz="2400" dirty="0" err="1" smtClean="0"/>
              <a:t>confirmed</a:t>
            </a:r>
            <a:r>
              <a:rPr lang="de-CH" sz="2400" dirty="0" smtClean="0"/>
              <a:t> </a:t>
            </a:r>
            <a:r>
              <a:rPr lang="de-CH" sz="2400" dirty="0" err="1" smtClean="0"/>
              <a:t>with</a:t>
            </a:r>
            <a:r>
              <a:rPr lang="de-CH" sz="2400" dirty="0" smtClean="0"/>
              <a:t> ATC. </a:t>
            </a:r>
            <a:r>
              <a:rPr lang="de-CH" sz="2400" dirty="0" err="1" smtClean="0"/>
              <a:t>Aircraft</a:t>
            </a:r>
            <a:r>
              <a:rPr lang="de-CH" sz="2400" dirty="0" smtClean="0"/>
              <a:t> was </a:t>
            </a:r>
            <a:r>
              <a:rPr lang="de-CH" sz="2400" dirty="0" err="1" smtClean="0"/>
              <a:t>levelled</a:t>
            </a:r>
            <a:r>
              <a:rPr lang="de-CH" sz="2400" dirty="0" smtClean="0"/>
              <a:t> off but </a:t>
            </a:r>
            <a:r>
              <a:rPr lang="de-CH" sz="2400" dirty="0" err="1" smtClean="0"/>
              <a:t>undershoot</a:t>
            </a:r>
            <a:r>
              <a:rPr lang="de-CH" sz="2400" dirty="0" smtClean="0"/>
              <a:t> </a:t>
            </a:r>
            <a:r>
              <a:rPr lang="de-CH" sz="2400" dirty="0" err="1" smtClean="0"/>
              <a:t>of</a:t>
            </a:r>
            <a:r>
              <a:rPr lang="de-CH" sz="2400" dirty="0" smtClean="0"/>
              <a:t> 200 </a:t>
            </a:r>
            <a:r>
              <a:rPr lang="de-CH" sz="2400" dirty="0" err="1" smtClean="0"/>
              <a:t>ft</a:t>
            </a:r>
            <a:r>
              <a:rPr lang="de-CH" sz="2400" dirty="0" smtClean="0"/>
              <a:t> </a:t>
            </a:r>
            <a:r>
              <a:rPr lang="de-CH" sz="2400" dirty="0" err="1" smtClean="0"/>
              <a:t>could</a:t>
            </a:r>
            <a:r>
              <a:rPr lang="de-CH" sz="2400" dirty="0" smtClean="0"/>
              <a:t> not </a:t>
            </a:r>
            <a:r>
              <a:rPr lang="de-CH" sz="2400" dirty="0" err="1" smtClean="0"/>
              <a:t>be</a:t>
            </a:r>
            <a:r>
              <a:rPr lang="de-CH" sz="2400" dirty="0" smtClean="0"/>
              <a:t> </a:t>
            </a:r>
            <a:r>
              <a:rPr lang="de-CH" sz="2400" dirty="0" err="1" smtClean="0"/>
              <a:t>avoided</a:t>
            </a:r>
            <a:r>
              <a:rPr lang="de-CH" sz="2400" dirty="0" smtClean="0"/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smtClean="0"/>
              <a:t>…</a:t>
            </a:r>
            <a:r>
              <a:rPr lang="de-CH" sz="2400" dirty="0" err="1" smtClean="0"/>
              <a:t>as</a:t>
            </a:r>
            <a:r>
              <a:rPr lang="de-CH" sz="2400" dirty="0" smtClean="0"/>
              <a:t> </a:t>
            </a:r>
            <a:r>
              <a:rPr lang="de-CH" sz="2400" dirty="0" err="1" smtClean="0"/>
              <a:t>the</a:t>
            </a:r>
            <a:r>
              <a:rPr lang="de-CH" sz="2400" dirty="0" smtClean="0"/>
              <a:t> rate </a:t>
            </a:r>
            <a:r>
              <a:rPr lang="de-CH" sz="2400" dirty="0" err="1" smtClean="0"/>
              <a:t>of</a:t>
            </a:r>
            <a:r>
              <a:rPr lang="de-CH" sz="2400" dirty="0" smtClean="0"/>
              <a:t> </a:t>
            </a:r>
            <a:r>
              <a:rPr lang="de-CH" sz="2400" dirty="0" err="1" smtClean="0"/>
              <a:t>climb</a:t>
            </a:r>
            <a:r>
              <a:rPr lang="de-CH" sz="2400" dirty="0" smtClean="0"/>
              <a:t> was 2’500 </a:t>
            </a:r>
            <a:r>
              <a:rPr lang="de-CH" sz="2400" dirty="0" err="1" smtClean="0"/>
              <a:t>ft</a:t>
            </a:r>
            <a:r>
              <a:rPr lang="de-CH" sz="2400" dirty="0" smtClean="0"/>
              <a:t>/min </a:t>
            </a:r>
            <a:r>
              <a:rPr lang="de-CH" sz="2400" dirty="0" err="1" smtClean="0"/>
              <a:t>vertical</a:t>
            </a:r>
            <a:r>
              <a:rPr lang="de-CH" sz="2400" dirty="0" smtClean="0"/>
              <a:t> </a:t>
            </a:r>
            <a:r>
              <a:rPr lang="de-CH" sz="2400" dirty="0" err="1" smtClean="0"/>
              <a:t>speed</a:t>
            </a:r>
            <a:r>
              <a:rPr lang="de-CH" sz="2400" dirty="0" smtClean="0"/>
              <a:t> was </a:t>
            </a:r>
            <a:r>
              <a:rPr lang="de-CH" sz="2400" dirty="0" err="1" smtClean="0"/>
              <a:t>selected</a:t>
            </a:r>
            <a:r>
              <a:rPr lang="de-CH" sz="2400" dirty="0" smtClean="0"/>
              <a:t> </a:t>
            </a:r>
            <a:r>
              <a:rPr lang="de-CH" sz="2400" dirty="0" err="1" smtClean="0"/>
              <a:t>with</a:t>
            </a:r>
            <a:r>
              <a:rPr lang="de-CH" sz="2400" dirty="0" smtClean="0"/>
              <a:t> a rate </a:t>
            </a:r>
            <a:r>
              <a:rPr lang="de-CH" sz="2400" dirty="0" err="1" smtClean="0"/>
              <a:t>of</a:t>
            </a:r>
            <a:r>
              <a:rPr lang="de-CH" sz="2400" dirty="0" smtClean="0"/>
              <a:t> 1’000ft/min </a:t>
            </a:r>
            <a:r>
              <a:rPr lang="de-CH" sz="2400" dirty="0" err="1" smtClean="0"/>
              <a:t>about</a:t>
            </a:r>
            <a:r>
              <a:rPr lang="de-CH" sz="2400" dirty="0" smtClean="0"/>
              <a:t> 1’400 </a:t>
            </a:r>
            <a:r>
              <a:rPr lang="de-CH" sz="2400" dirty="0" err="1" smtClean="0"/>
              <a:t>ft</a:t>
            </a:r>
            <a:r>
              <a:rPr lang="de-CH" sz="2400" dirty="0" smtClean="0"/>
              <a:t> </a:t>
            </a:r>
            <a:r>
              <a:rPr lang="de-CH" sz="2400" dirty="0" err="1" smtClean="0"/>
              <a:t>before</a:t>
            </a:r>
            <a:r>
              <a:rPr lang="de-CH" sz="2400" dirty="0" smtClean="0"/>
              <a:t> </a:t>
            </a:r>
            <a:r>
              <a:rPr lang="de-CH" sz="2400" dirty="0" err="1" smtClean="0"/>
              <a:t>cleared</a:t>
            </a:r>
            <a:r>
              <a:rPr lang="de-CH" sz="2400" dirty="0" smtClean="0"/>
              <a:t> </a:t>
            </a:r>
            <a:r>
              <a:rPr lang="de-CH" sz="2400" dirty="0" err="1" smtClean="0"/>
              <a:t>altitude</a:t>
            </a:r>
            <a:r>
              <a:rPr lang="de-CH" sz="2400" dirty="0" smtClean="0"/>
              <a:t>. FGS </a:t>
            </a:r>
            <a:r>
              <a:rPr lang="de-CH" sz="2400" dirty="0" err="1" smtClean="0"/>
              <a:t>captured</a:t>
            </a:r>
            <a:r>
              <a:rPr lang="de-CH" sz="2400" dirty="0" smtClean="0"/>
              <a:t> </a:t>
            </a:r>
            <a:r>
              <a:rPr lang="de-CH" sz="2400" dirty="0" err="1" smtClean="0"/>
              <a:t>the</a:t>
            </a:r>
            <a:r>
              <a:rPr lang="de-CH" sz="2400" dirty="0" smtClean="0"/>
              <a:t> </a:t>
            </a:r>
            <a:r>
              <a:rPr lang="de-CH" sz="2400" dirty="0" err="1" smtClean="0"/>
              <a:t>altitude</a:t>
            </a:r>
            <a:r>
              <a:rPr lang="de-CH" sz="2400" dirty="0" smtClean="0"/>
              <a:t> but due </a:t>
            </a:r>
            <a:r>
              <a:rPr lang="de-CH" sz="2400" dirty="0" err="1" smtClean="0"/>
              <a:t>to</a:t>
            </a:r>
            <a:r>
              <a:rPr lang="de-CH" sz="2400" dirty="0" smtClean="0"/>
              <a:t> </a:t>
            </a:r>
            <a:r>
              <a:rPr lang="de-CH" sz="2400" dirty="0" err="1" smtClean="0"/>
              <a:t>the</a:t>
            </a:r>
            <a:r>
              <a:rPr lang="de-CH" sz="2400" dirty="0" smtClean="0"/>
              <a:t> </a:t>
            </a:r>
            <a:r>
              <a:rPr lang="de-CH" sz="2400" dirty="0" err="1" smtClean="0"/>
              <a:t>slow</a:t>
            </a:r>
            <a:r>
              <a:rPr lang="de-CH" sz="2400" dirty="0" smtClean="0"/>
              <a:t> </a:t>
            </a:r>
            <a:r>
              <a:rPr lang="de-CH" sz="2400" dirty="0" err="1" smtClean="0"/>
              <a:t>reaction</a:t>
            </a:r>
            <a:r>
              <a:rPr lang="de-CH" sz="2400" dirty="0" smtClean="0"/>
              <a:t> </a:t>
            </a:r>
            <a:r>
              <a:rPr lang="de-CH" sz="2400" dirty="0" err="1" smtClean="0"/>
              <a:t>of</a:t>
            </a:r>
            <a:r>
              <a:rPr lang="de-CH" sz="2400" dirty="0" smtClean="0"/>
              <a:t> </a:t>
            </a:r>
            <a:r>
              <a:rPr lang="de-CH" sz="2400" dirty="0" err="1" smtClean="0"/>
              <a:t>the</a:t>
            </a:r>
            <a:r>
              <a:rPr lang="de-CH" sz="2400" dirty="0" smtClean="0"/>
              <a:t> AP </a:t>
            </a:r>
            <a:r>
              <a:rPr lang="de-CH" sz="2400" dirty="0" err="1" smtClean="0"/>
              <a:t>the</a:t>
            </a:r>
            <a:r>
              <a:rPr lang="de-CH" sz="2400" dirty="0" smtClean="0"/>
              <a:t> </a:t>
            </a:r>
            <a:r>
              <a:rPr lang="de-CH" sz="2400" dirty="0" err="1" smtClean="0"/>
              <a:t>aircraft</a:t>
            </a:r>
            <a:r>
              <a:rPr lang="de-CH" sz="2400" dirty="0" smtClean="0"/>
              <a:t> </a:t>
            </a:r>
            <a:r>
              <a:rPr lang="de-CH" sz="2400" dirty="0" err="1" smtClean="0"/>
              <a:t>overshoot</a:t>
            </a:r>
            <a:r>
              <a:rPr lang="de-CH" sz="2400" dirty="0" smtClean="0"/>
              <a:t> </a:t>
            </a:r>
            <a:r>
              <a:rPr lang="de-CH" sz="2400" dirty="0" err="1" smtClean="0"/>
              <a:t>by</a:t>
            </a:r>
            <a:r>
              <a:rPr lang="de-CH" sz="2400" dirty="0" smtClean="0"/>
              <a:t> 300 </a:t>
            </a:r>
            <a:r>
              <a:rPr lang="de-CH" sz="2400" dirty="0" err="1" smtClean="0"/>
              <a:t>ft</a:t>
            </a:r>
            <a:r>
              <a:rPr lang="de-CH" sz="2400" dirty="0" smtClean="0"/>
              <a:t>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501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ATC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Safety Forum Brussels June 10th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271E-7AE0-4E17-998F-98BE689E2F45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smtClean="0"/>
              <a:t>…at FL 159 </a:t>
            </a:r>
            <a:r>
              <a:rPr lang="de-CH" sz="2400" dirty="0" err="1" smtClean="0"/>
              <a:t>received</a:t>
            </a:r>
            <a:r>
              <a:rPr lang="de-CH" sz="2400" dirty="0" smtClean="0"/>
              <a:t> </a:t>
            </a:r>
            <a:r>
              <a:rPr lang="de-CH" sz="2400" dirty="0" err="1" smtClean="0"/>
              <a:t>reclearance</a:t>
            </a:r>
            <a:r>
              <a:rPr lang="de-CH" sz="2400" dirty="0" smtClean="0"/>
              <a:t> </a:t>
            </a:r>
            <a:r>
              <a:rPr lang="de-CH" sz="2400" dirty="0" err="1" smtClean="0"/>
              <a:t>to</a:t>
            </a:r>
            <a:r>
              <a:rPr lang="de-CH" sz="2400" dirty="0" smtClean="0"/>
              <a:t> </a:t>
            </a:r>
            <a:r>
              <a:rPr lang="de-CH" sz="2400" dirty="0" err="1" smtClean="0"/>
              <a:t>level</a:t>
            </a:r>
            <a:r>
              <a:rPr lang="de-CH" sz="2400" dirty="0" smtClean="0"/>
              <a:t> off at FL 160. </a:t>
            </a:r>
            <a:r>
              <a:rPr lang="de-CH" sz="2400" dirty="0" err="1" smtClean="0"/>
              <a:t>Undershoot</a:t>
            </a:r>
            <a:r>
              <a:rPr lang="de-CH" sz="2400" dirty="0" smtClean="0"/>
              <a:t> </a:t>
            </a:r>
            <a:r>
              <a:rPr lang="de-CH" sz="2400" dirty="0" err="1" smtClean="0"/>
              <a:t>of</a:t>
            </a:r>
            <a:r>
              <a:rPr lang="de-CH" sz="2400" dirty="0" smtClean="0"/>
              <a:t> 500 </a:t>
            </a:r>
            <a:r>
              <a:rPr lang="de-CH" sz="2400" dirty="0" err="1" smtClean="0"/>
              <a:t>ft</a:t>
            </a:r>
            <a:r>
              <a:rPr lang="de-CH" sz="2400" dirty="0" smtClean="0"/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smtClean="0"/>
              <a:t>…at FL 310 </a:t>
            </a:r>
            <a:r>
              <a:rPr lang="de-CH" sz="2400" dirty="0" err="1" smtClean="0"/>
              <a:t>cleared</a:t>
            </a:r>
            <a:r>
              <a:rPr lang="de-CH" sz="2400" dirty="0" smtClean="0"/>
              <a:t> </a:t>
            </a:r>
            <a:r>
              <a:rPr lang="de-CH" sz="2400" dirty="0" err="1" smtClean="0"/>
              <a:t>to</a:t>
            </a:r>
            <a:r>
              <a:rPr lang="de-CH" sz="2400" dirty="0" smtClean="0"/>
              <a:t> </a:t>
            </a:r>
            <a:r>
              <a:rPr lang="de-CH" sz="2400" dirty="0" err="1" smtClean="0"/>
              <a:t>descend</a:t>
            </a:r>
            <a:r>
              <a:rPr lang="de-CH" sz="2400" dirty="0" smtClean="0"/>
              <a:t> </a:t>
            </a:r>
            <a:r>
              <a:rPr lang="de-CH" sz="2400" dirty="0" err="1" smtClean="0"/>
              <a:t>to</a:t>
            </a:r>
            <a:r>
              <a:rPr lang="de-CH" sz="2400" dirty="0" smtClean="0"/>
              <a:t> FL 200 </a:t>
            </a:r>
            <a:r>
              <a:rPr lang="de-CH" sz="2400" dirty="0" err="1" smtClean="0"/>
              <a:t>to</a:t>
            </a:r>
            <a:r>
              <a:rPr lang="de-CH" sz="2400" dirty="0" smtClean="0"/>
              <a:t> </a:t>
            </a:r>
            <a:r>
              <a:rPr lang="de-CH" sz="2400" dirty="0" err="1" smtClean="0"/>
              <a:t>be</a:t>
            </a:r>
            <a:r>
              <a:rPr lang="de-CH" sz="2400" dirty="0" smtClean="0"/>
              <a:t> </a:t>
            </a:r>
            <a:r>
              <a:rPr lang="de-CH" sz="2400" dirty="0" err="1" smtClean="0"/>
              <a:t>level</a:t>
            </a:r>
            <a:r>
              <a:rPr lang="de-CH" sz="2400" dirty="0" smtClean="0"/>
              <a:t> </a:t>
            </a:r>
            <a:r>
              <a:rPr lang="de-CH" sz="2400" dirty="0" err="1" smtClean="0"/>
              <a:t>within</a:t>
            </a:r>
            <a:r>
              <a:rPr lang="de-CH" sz="2400" dirty="0" smtClean="0"/>
              <a:t> 3 </a:t>
            </a:r>
            <a:r>
              <a:rPr lang="de-CH" sz="2400" dirty="0" err="1" smtClean="0"/>
              <a:t>minutes</a:t>
            </a:r>
            <a:r>
              <a:rPr lang="de-CH" sz="2400" dirty="0" smtClean="0"/>
              <a:t>. </a:t>
            </a:r>
            <a:r>
              <a:rPr lang="de-CH" sz="2400" dirty="0" err="1" smtClean="0"/>
              <a:t>Passing</a:t>
            </a:r>
            <a:r>
              <a:rPr lang="de-CH" sz="2400" dirty="0" smtClean="0"/>
              <a:t> FL 240 </a:t>
            </a:r>
            <a:r>
              <a:rPr lang="de-CH" sz="2400" dirty="0" err="1" smtClean="0"/>
              <a:t>with</a:t>
            </a:r>
            <a:r>
              <a:rPr lang="de-CH" sz="2400" dirty="0" smtClean="0"/>
              <a:t> a rate </a:t>
            </a:r>
            <a:r>
              <a:rPr lang="de-CH" sz="2400" dirty="0" err="1" smtClean="0"/>
              <a:t>of</a:t>
            </a:r>
            <a:r>
              <a:rPr lang="de-CH" sz="2400" dirty="0" smtClean="0"/>
              <a:t> </a:t>
            </a:r>
            <a:r>
              <a:rPr lang="de-CH" sz="2400" dirty="0" err="1" smtClean="0"/>
              <a:t>descent</a:t>
            </a:r>
            <a:r>
              <a:rPr lang="de-CH" sz="2400" dirty="0" smtClean="0"/>
              <a:t> </a:t>
            </a:r>
            <a:r>
              <a:rPr lang="de-CH" sz="2400" dirty="0" err="1" smtClean="0"/>
              <a:t>of</a:t>
            </a:r>
            <a:r>
              <a:rPr lang="de-CH" sz="2400" dirty="0" smtClean="0"/>
              <a:t> 4’000 </a:t>
            </a:r>
            <a:r>
              <a:rPr lang="de-CH" sz="2400" dirty="0" err="1" smtClean="0"/>
              <a:t>ft</a:t>
            </a:r>
            <a:r>
              <a:rPr lang="de-CH" sz="2400" dirty="0" smtClean="0"/>
              <a:t>/min ATC </a:t>
            </a:r>
            <a:r>
              <a:rPr lang="de-CH" sz="2400" dirty="0" err="1" smtClean="0"/>
              <a:t>ordered</a:t>
            </a:r>
            <a:r>
              <a:rPr lang="de-CH" sz="2400" dirty="0" smtClean="0"/>
              <a:t> «turn </a:t>
            </a:r>
            <a:r>
              <a:rPr lang="de-CH" sz="2400" dirty="0" err="1" smtClean="0"/>
              <a:t>left</a:t>
            </a:r>
            <a:r>
              <a:rPr lang="de-CH" sz="2400" dirty="0" smtClean="0"/>
              <a:t> HDG 120°, </a:t>
            </a:r>
            <a:r>
              <a:rPr lang="de-CH" sz="2400" dirty="0" err="1" smtClean="0"/>
              <a:t>level</a:t>
            </a:r>
            <a:r>
              <a:rPr lang="de-CH" sz="2400" dirty="0" smtClean="0"/>
              <a:t> off FL 230». Even </a:t>
            </a:r>
            <a:r>
              <a:rPr lang="de-CH" sz="2400" dirty="0" err="1" smtClean="0"/>
              <a:t>with</a:t>
            </a:r>
            <a:r>
              <a:rPr lang="de-CH" sz="2400" dirty="0" smtClean="0"/>
              <a:t> AP </a:t>
            </a:r>
            <a:r>
              <a:rPr lang="de-CH" sz="2400" dirty="0" err="1" smtClean="0"/>
              <a:t>disengagement</a:t>
            </a:r>
            <a:r>
              <a:rPr lang="de-CH" sz="2400" dirty="0" smtClean="0"/>
              <a:t> an </a:t>
            </a:r>
            <a:r>
              <a:rPr lang="de-CH" sz="2400" dirty="0" err="1" smtClean="0"/>
              <a:t>undershoot</a:t>
            </a:r>
            <a:r>
              <a:rPr lang="de-CH" sz="2400" dirty="0" smtClean="0"/>
              <a:t> </a:t>
            </a:r>
            <a:r>
              <a:rPr lang="de-CH" sz="2400" dirty="0" err="1" smtClean="0"/>
              <a:t>of</a:t>
            </a:r>
            <a:r>
              <a:rPr lang="de-CH" sz="2400" dirty="0" smtClean="0"/>
              <a:t> 300 </a:t>
            </a:r>
            <a:r>
              <a:rPr lang="de-CH" sz="2400" dirty="0" err="1" smtClean="0"/>
              <a:t>ft</a:t>
            </a:r>
            <a:r>
              <a:rPr lang="de-CH" sz="2400" dirty="0" smtClean="0"/>
              <a:t> </a:t>
            </a:r>
            <a:r>
              <a:rPr lang="de-CH" sz="2400" dirty="0" err="1" smtClean="0"/>
              <a:t>could</a:t>
            </a:r>
            <a:r>
              <a:rPr lang="de-CH" sz="2400" dirty="0" smtClean="0"/>
              <a:t> not </a:t>
            </a:r>
            <a:r>
              <a:rPr lang="de-CH" sz="2400" dirty="0" err="1" smtClean="0"/>
              <a:t>be</a:t>
            </a:r>
            <a:r>
              <a:rPr lang="de-CH" sz="2400" dirty="0" smtClean="0"/>
              <a:t> </a:t>
            </a:r>
            <a:r>
              <a:rPr lang="de-CH" sz="2400" dirty="0" err="1" smtClean="0"/>
              <a:t>avoided</a:t>
            </a:r>
            <a:r>
              <a:rPr lang="de-CH" sz="2400" dirty="0" smtClean="0"/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11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Misunderstanding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Safety Forum Brussels June 10th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271E-7AE0-4E17-998F-98BE689E2F45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err="1" smtClean="0"/>
              <a:t>Handover</a:t>
            </a:r>
            <a:r>
              <a:rPr lang="de-CH" sz="2400" dirty="0" smtClean="0"/>
              <a:t> </a:t>
            </a:r>
            <a:r>
              <a:rPr lang="de-CH" sz="2400" dirty="0" err="1" smtClean="0"/>
              <a:t>to</a:t>
            </a:r>
            <a:r>
              <a:rPr lang="de-CH" sz="2400" dirty="0" smtClean="0"/>
              <a:t> </a:t>
            </a:r>
            <a:r>
              <a:rPr lang="de-CH" sz="2400" dirty="0" err="1" smtClean="0"/>
              <a:t>next</a:t>
            </a:r>
            <a:r>
              <a:rPr lang="de-CH" sz="2400" dirty="0" smtClean="0"/>
              <a:t> </a:t>
            </a:r>
            <a:r>
              <a:rPr lang="de-CH" sz="2400" dirty="0" err="1" smtClean="0"/>
              <a:t>sector</a:t>
            </a:r>
            <a:endParaRPr lang="de-CH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err="1" smtClean="0"/>
              <a:t>Similar</a:t>
            </a:r>
            <a:r>
              <a:rPr lang="de-CH" sz="2400" dirty="0" smtClean="0"/>
              <a:t> </a:t>
            </a:r>
            <a:r>
              <a:rPr lang="de-CH" sz="2400" dirty="0" err="1" smtClean="0"/>
              <a:t>call</a:t>
            </a:r>
            <a:r>
              <a:rPr lang="de-CH" sz="2400" dirty="0" smtClean="0"/>
              <a:t> </a:t>
            </a:r>
            <a:r>
              <a:rPr lang="de-CH" sz="2400" dirty="0" err="1" smtClean="0"/>
              <a:t>signs</a:t>
            </a:r>
            <a:endParaRPr lang="de-CH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err="1" smtClean="0"/>
              <a:t>Readback</a:t>
            </a:r>
            <a:r>
              <a:rPr lang="de-CH" sz="2400" dirty="0" smtClean="0"/>
              <a:t> </a:t>
            </a:r>
            <a:r>
              <a:rPr lang="de-CH" sz="2400" dirty="0" err="1" smtClean="0"/>
              <a:t>hearback</a:t>
            </a:r>
            <a:r>
              <a:rPr lang="de-CH" sz="2400" dirty="0" smtClean="0"/>
              <a:t> </a:t>
            </a:r>
            <a:r>
              <a:rPr lang="de-CH" sz="2400" dirty="0" err="1" smtClean="0"/>
              <a:t>issues</a:t>
            </a:r>
            <a:endParaRPr lang="de-CH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err="1" smtClean="0"/>
              <a:t>Atmospherical</a:t>
            </a:r>
            <a:r>
              <a:rPr lang="de-CH" sz="2400" dirty="0" smtClean="0"/>
              <a:t> </a:t>
            </a:r>
            <a:r>
              <a:rPr lang="de-CH" sz="2400" dirty="0" err="1" smtClean="0"/>
              <a:t>disturbances</a:t>
            </a:r>
            <a:endParaRPr lang="de-CH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smtClean="0"/>
              <a:t>Language </a:t>
            </a:r>
            <a:r>
              <a:rPr lang="de-CH" sz="2400" dirty="0" err="1" smtClean="0"/>
              <a:t>proficiency</a:t>
            </a:r>
            <a:endParaRPr lang="de-CH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err="1" smtClean="0"/>
              <a:t>Callsign</a:t>
            </a:r>
            <a:r>
              <a:rPr lang="de-CH" sz="2400" dirty="0" smtClean="0"/>
              <a:t> versus </a:t>
            </a:r>
            <a:r>
              <a:rPr lang="de-CH" sz="2400" dirty="0" err="1" smtClean="0"/>
              <a:t>flight</a:t>
            </a:r>
            <a:r>
              <a:rPr lang="de-CH" sz="2400" dirty="0" smtClean="0"/>
              <a:t> </a:t>
            </a:r>
            <a:r>
              <a:rPr lang="de-CH" sz="2400" dirty="0" err="1" smtClean="0"/>
              <a:t>level</a:t>
            </a:r>
            <a:r>
              <a:rPr lang="de-CH" sz="2400" dirty="0" smtClean="0"/>
              <a:t> e.g. LX1100 – FL110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err="1" smtClean="0"/>
              <a:t>Unclear</a:t>
            </a:r>
            <a:r>
              <a:rPr lang="de-CH" sz="2400" dirty="0" smtClean="0"/>
              <a:t> </a:t>
            </a:r>
            <a:r>
              <a:rPr lang="de-CH" sz="2400" dirty="0" err="1" smtClean="0"/>
              <a:t>or</a:t>
            </a:r>
            <a:r>
              <a:rPr lang="de-CH" sz="2400" dirty="0" smtClean="0"/>
              <a:t> </a:t>
            </a:r>
            <a:r>
              <a:rPr lang="de-CH" sz="2400" dirty="0" err="1" smtClean="0"/>
              <a:t>complex</a:t>
            </a:r>
            <a:r>
              <a:rPr lang="de-CH" sz="2400" dirty="0" smtClean="0"/>
              <a:t> SID </a:t>
            </a:r>
            <a:r>
              <a:rPr lang="de-CH" sz="2400" dirty="0" err="1" smtClean="0"/>
              <a:t>description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78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Crew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65332824"/>
              </p:ext>
            </p:extLst>
          </p:nvPr>
        </p:nvGraphicFramePr>
        <p:xfrm>
          <a:off x="1314252" y="900311"/>
          <a:ext cx="8280919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660" y="2268463"/>
            <a:ext cx="823900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2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0C2511E-F70F-4EFA-92DB-44FE8795C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A783BE1-97AD-4F94-A470-E7DAD6DFF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F4917D6-BD68-4BCD-B4B9-B4D719014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71F98DE-74C8-4604-B870-76CFE13D6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C0C9EF-D2DF-492F-A380-4D4A2D1F8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BBC96D1-7AA8-4861-8068-9F4317225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5BAEEAA-1FCE-4160-9EDA-255D781FE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3BA7DA0-5EC5-443C-A49A-C1ABCF594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600BED0-89BC-4CDB-A53B-D937B80084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3F4D00A-FFD7-4156-B2AC-A371F2674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15E3F61-6AF4-4021-B729-4F6776E55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6C3D211-15E2-41E1-91EC-CE0D5A120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18264F6-D724-4A37-85E1-82405FBA2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B3ACBCB-8531-4934-BFAB-E6706FCCD3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E83190F-09B2-425D-ABA1-2A5A85D5D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Just Culture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Safety Forum Brussels June 10th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271E-7AE0-4E17-998F-98BE689E2F45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95200" y="1255635"/>
            <a:ext cx="10091813" cy="504436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/>
              <a:t>Human </a:t>
            </a:r>
            <a:r>
              <a:rPr lang="de-CH" sz="2400" dirty="0" err="1"/>
              <a:t>nature</a:t>
            </a:r>
            <a:r>
              <a:rPr lang="de-CH" sz="2400" dirty="0"/>
              <a:t> </a:t>
            </a:r>
            <a:r>
              <a:rPr lang="de-CH" sz="2400" dirty="0" err="1"/>
              <a:t>remains</a:t>
            </a:r>
            <a:r>
              <a:rPr lang="de-CH" sz="2400" dirty="0"/>
              <a:t> </a:t>
            </a:r>
            <a:r>
              <a:rPr lang="de-CH" sz="2400" dirty="0" err="1"/>
              <a:t>the</a:t>
            </a:r>
            <a:r>
              <a:rPr lang="de-CH" sz="2400" dirty="0"/>
              <a:t> </a:t>
            </a:r>
            <a:r>
              <a:rPr lang="de-CH" sz="2400" dirty="0" err="1"/>
              <a:t>weakest</a:t>
            </a:r>
            <a:r>
              <a:rPr lang="de-CH" sz="2400" dirty="0"/>
              <a:t> link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err="1"/>
              <a:t>Today’s</a:t>
            </a:r>
            <a:r>
              <a:rPr lang="de-CH" sz="2400" dirty="0"/>
              <a:t> SOPs </a:t>
            </a:r>
            <a:r>
              <a:rPr lang="de-CH" sz="2400" dirty="0" err="1"/>
              <a:t>are</a:t>
            </a:r>
            <a:r>
              <a:rPr lang="de-CH" sz="2400" dirty="0"/>
              <a:t> </a:t>
            </a:r>
            <a:r>
              <a:rPr lang="de-CH" sz="2400" dirty="0" err="1"/>
              <a:t>usually</a:t>
            </a:r>
            <a:r>
              <a:rPr lang="de-CH" sz="2400" dirty="0"/>
              <a:t> </a:t>
            </a:r>
            <a:r>
              <a:rPr lang="de-CH" sz="2400" dirty="0" err="1"/>
              <a:t>well</a:t>
            </a:r>
            <a:r>
              <a:rPr lang="de-CH" sz="2400" dirty="0"/>
              <a:t> </a:t>
            </a:r>
            <a:r>
              <a:rPr lang="de-CH" sz="2400" dirty="0" err="1"/>
              <a:t>developed</a:t>
            </a:r>
            <a:r>
              <a:rPr lang="de-CH" sz="2400" dirty="0"/>
              <a:t> </a:t>
            </a:r>
            <a:r>
              <a:rPr lang="de-CH" sz="2400" dirty="0" err="1"/>
              <a:t>and</a:t>
            </a:r>
            <a:r>
              <a:rPr lang="de-CH" sz="2400" dirty="0"/>
              <a:t> </a:t>
            </a:r>
            <a:r>
              <a:rPr lang="de-CH" sz="2400" dirty="0" err="1"/>
              <a:t>sound</a:t>
            </a:r>
            <a:endParaRPr lang="de-CH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err="1" smtClean="0"/>
              <a:t>To</a:t>
            </a:r>
            <a:r>
              <a:rPr lang="de-CH" sz="2400" dirty="0" smtClean="0"/>
              <a:t> </a:t>
            </a:r>
            <a:r>
              <a:rPr lang="de-CH" sz="2400" dirty="0" err="1" smtClean="0"/>
              <a:t>be</a:t>
            </a:r>
            <a:r>
              <a:rPr lang="de-CH" sz="2400" dirty="0" smtClean="0"/>
              <a:t> </a:t>
            </a:r>
            <a:r>
              <a:rPr lang="de-CH" sz="2400" dirty="0" err="1" smtClean="0"/>
              <a:t>able</a:t>
            </a:r>
            <a:r>
              <a:rPr lang="de-CH" sz="2400" dirty="0" smtClean="0"/>
              <a:t> </a:t>
            </a:r>
            <a:r>
              <a:rPr lang="de-CH" sz="2400" dirty="0" err="1" smtClean="0"/>
              <a:t>to</a:t>
            </a:r>
            <a:r>
              <a:rPr lang="de-CH" sz="2400" dirty="0" smtClean="0"/>
              <a:t> </a:t>
            </a:r>
            <a:r>
              <a:rPr lang="de-CH" sz="2400" dirty="0" err="1" smtClean="0"/>
              <a:t>correct</a:t>
            </a:r>
            <a:r>
              <a:rPr lang="de-CH" sz="2400" dirty="0" smtClean="0"/>
              <a:t> </a:t>
            </a:r>
            <a:r>
              <a:rPr lang="de-CH" sz="2400" dirty="0" err="1" smtClean="0"/>
              <a:t>the</a:t>
            </a:r>
            <a:r>
              <a:rPr lang="de-CH" sz="2400" dirty="0" smtClean="0"/>
              <a:t> </a:t>
            </a:r>
            <a:r>
              <a:rPr lang="de-CH" sz="2400" dirty="0" err="1" smtClean="0"/>
              <a:t>flaws</a:t>
            </a:r>
            <a:r>
              <a:rPr lang="de-CH" sz="2400" dirty="0" smtClean="0"/>
              <a:t> </a:t>
            </a:r>
            <a:r>
              <a:rPr lang="de-CH" sz="2400" dirty="0" err="1" smtClean="0"/>
              <a:t>within</a:t>
            </a:r>
            <a:r>
              <a:rPr lang="de-CH" sz="2400" dirty="0" smtClean="0"/>
              <a:t> </a:t>
            </a:r>
            <a:r>
              <a:rPr lang="de-CH" sz="2400" dirty="0" err="1" smtClean="0"/>
              <a:t>it</a:t>
            </a:r>
            <a:r>
              <a:rPr lang="de-CH" sz="2400" dirty="0" smtClean="0"/>
              <a:t> </a:t>
            </a:r>
            <a:r>
              <a:rPr lang="de-CH" sz="2400" dirty="0" err="1" smtClean="0"/>
              <a:t>is</a:t>
            </a:r>
            <a:r>
              <a:rPr lang="de-CH" sz="2400" dirty="0" smtClean="0"/>
              <a:t> imperative </a:t>
            </a:r>
            <a:r>
              <a:rPr lang="de-CH" sz="2400" dirty="0" err="1" smtClean="0"/>
              <a:t>that</a:t>
            </a:r>
            <a:r>
              <a:rPr lang="de-CH" sz="2400" dirty="0" smtClean="0"/>
              <a:t> </a:t>
            </a:r>
            <a:r>
              <a:rPr lang="de-CH" sz="2400" dirty="0" err="1" smtClean="0"/>
              <a:t>the</a:t>
            </a:r>
            <a:r>
              <a:rPr lang="de-CH" sz="2400" dirty="0" smtClean="0"/>
              <a:t> </a:t>
            </a:r>
            <a:r>
              <a:rPr lang="de-CH" sz="2400" dirty="0" err="1" smtClean="0"/>
              <a:t>system</a:t>
            </a:r>
            <a:r>
              <a:rPr lang="de-CH" sz="2400" dirty="0" smtClean="0"/>
              <a:t> </a:t>
            </a:r>
            <a:r>
              <a:rPr lang="de-CH" sz="2400" dirty="0" err="1" smtClean="0"/>
              <a:t>knows</a:t>
            </a:r>
            <a:r>
              <a:rPr lang="de-CH" sz="2400" dirty="0" smtClean="0"/>
              <a:t> </a:t>
            </a:r>
            <a:r>
              <a:rPr lang="de-CH" sz="2400" dirty="0" err="1" smtClean="0"/>
              <a:t>what</a:t>
            </a:r>
            <a:r>
              <a:rPr lang="de-CH" sz="2400" dirty="0" smtClean="0"/>
              <a:t> </a:t>
            </a:r>
            <a:r>
              <a:rPr lang="de-CH" sz="2400" dirty="0" err="1" smtClean="0"/>
              <a:t>is</a:t>
            </a:r>
            <a:r>
              <a:rPr lang="de-CH" sz="2400" dirty="0" smtClean="0"/>
              <a:t> </a:t>
            </a:r>
            <a:r>
              <a:rPr lang="de-CH" sz="2400" dirty="0" err="1" smtClean="0"/>
              <a:t>going</a:t>
            </a:r>
            <a:r>
              <a:rPr lang="de-CH" sz="2400" dirty="0" smtClean="0"/>
              <a:t> 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err="1" smtClean="0"/>
              <a:t>To</a:t>
            </a:r>
            <a:r>
              <a:rPr lang="de-CH" sz="2400" dirty="0" smtClean="0"/>
              <a:t> </a:t>
            </a:r>
            <a:r>
              <a:rPr lang="de-CH" sz="2400" dirty="0" err="1" smtClean="0"/>
              <a:t>understand</a:t>
            </a:r>
            <a:r>
              <a:rPr lang="de-CH" sz="2400" dirty="0" smtClean="0"/>
              <a:t> an </a:t>
            </a:r>
            <a:r>
              <a:rPr lang="de-CH" sz="2400" dirty="0" err="1" smtClean="0"/>
              <a:t>error</a:t>
            </a:r>
            <a:r>
              <a:rPr lang="de-CH" sz="2400" dirty="0" smtClean="0"/>
              <a:t> </a:t>
            </a:r>
            <a:r>
              <a:rPr lang="de-CH" sz="2400" dirty="0" err="1" smtClean="0"/>
              <a:t>we</a:t>
            </a:r>
            <a:r>
              <a:rPr lang="de-CH" sz="2400" dirty="0" smtClean="0"/>
              <a:t> </a:t>
            </a:r>
            <a:r>
              <a:rPr lang="de-CH" sz="2400" dirty="0" err="1" smtClean="0"/>
              <a:t>need</a:t>
            </a:r>
            <a:r>
              <a:rPr lang="de-CH" sz="2400" dirty="0" smtClean="0"/>
              <a:t> </a:t>
            </a:r>
            <a:r>
              <a:rPr lang="de-CH" sz="2400" dirty="0" err="1" smtClean="0"/>
              <a:t>the</a:t>
            </a:r>
            <a:r>
              <a:rPr lang="de-CH" sz="2400" dirty="0" smtClean="0"/>
              <a:t> </a:t>
            </a:r>
            <a:r>
              <a:rPr lang="de-CH" sz="2400" dirty="0" err="1" smtClean="0"/>
              <a:t>crews</a:t>
            </a:r>
            <a:r>
              <a:rPr lang="de-CH" sz="2400" dirty="0" smtClean="0"/>
              <a:t> </a:t>
            </a:r>
            <a:r>
              <a:rPr lang="de-CH" sz="2400" dirty="0" err="1" smtClean="0"/>
              <a:t>to</a:t>
            </a:r>
            <a:r>
              <a:rPr lang="de-CH" sz="2400" dirty="0" smtClean="0"/>
              <a:t> </a:t>
            </a:r>
            <a:r>
              <a:rPr lang="de-CH" sz="2400" dirty="0" err="1" smtClean="0"/>
              <a:t>report</a:t>
            </a:r>
            <a:r>
              <a:rPr lang="de-CH" sz="2400" dirty="0" smtClean="0"/>
              <a:t> </a:t>
            </a:r>
            <a:r>
              <a:rPr lang="de-CH" sz="2400" dirty="0" err="1" smtClean="0"/>
              <a:t>events</a:t>
            </a:r>
            <a:r>
              <a:rPr lang="de-CH" sz="2400" dirty="0" smtClean="0"/>
              <a:t> </a:t>
            </a:r>
            <a:r>
              <a:rPr lang="de-CH" sz="2400" dirty="0" err="1" smtClean="0"/>
              <a:t>and</a:t>
            </a:r>
            <a:r>
              <a:rPr lang="de-CH" sz="2400" dirty="0" smtClean="0"/>
              <a:t> </a:t>
            </a:r>
            <a:r>
              <a:rPr lang="de-CH" sz="2400" dirty="0" err="1" smtClean="0"/>
              <a:t>this</a:t>
            </a:r>
            <a:r>
              <a:rPr lang="de-CH" sz="2400" dirty="0" smtClean="0"/>
              <a:t> will </a:t>
            </a:r>
            <a:r>
              <a:rPr lang="de-CH" sz="2400" dirty="0" err="1" smtClean="0"/>
              <a:t>only</a:t>
            </a:r>
            <a:r>
              <a:rPr lang="de-CH" sz="2400" dirty="0" smtClean="0"/>
              <a:t> </a:t>
            </a:r>
            <a:r>
              <a:rPr lang="de-CH" sz="2400" dirty="0" err="1" smtClean="0"/>
              <a:t>work</a:t>
            </a:r>
            <a:r>
              <a:rPr lang="de-CH" sz="2400" dirty="0" smtClean="0"/>
              <a:t> </a:t>
            </a:r>
            <a:r>
              <a:rPr lang="de-CH" sz="2400" dirty="0" err="1" smtClean="0"/>
              <a:t>with</a:t>
            </a:r>
            <a:r>
              <a:rPr lang="de-CH" sz="2400" dirty="0" smtClean="0"/>
              <a:t> </a:t>
            </a:r>
            <a:r>
              <a:rPr lang="de-CH" sz="2400" dirty="0" err="1" smtClean="0"/>
              <a:t>trust</a:t>
            </a:r>
            <a:r>
              <a:rPr lang="de-CH" sz="2400" dirty="0" smtClean="0"/>
              <a:t> in </a:t>
            </a:r>
            <a:r>
              <a:rPr lang="de-CH" sz="2400" dirty="0" err="1" smtClean="0"/>
              <a:t>the</a:t>
            </a:r>
            <a:r>
              <a:rPr lang="de-CH" sz="2400" dirty="0" smtClean="0"/>
              <a:t> </a:t>
            </a:r>
            <a:r>
              <a:rPr lang="de-CH" sz="2400" dirty="0" err="1" smtClean="0"/>
              <a:t>system</a:t>
            </a:r>
            <a:r>
              <a:rPr lang="de-CH" sz="2400" dirty="0" smtClean="0"/>
              <a:t> </a:t>
            </a:r>
          </a:p>
          <a:p>
            <a:endParaRPr lang="de-CH" sz="1200" dirty="0" smtClean="0"/>
          </a:p>
          <a:p>
            <a:r>
              <a:rPr lang="de-CH" sz="3200" dirty="0" err="1" smtClean="0"/>
              <a:t>Therefore</a:t>
            </a:r>
            <a:r>
              <a:rPr lang="de-CH" sz="3200" dirty="0" smtClean="0"/>
              <a:t> </a:t>
            </a:r>
            <a:r>
              <a:rPr lang="de-CH" sz="3200" dirty="0" err="1" smtClean="0"/>
              <a:t>to</a:t>
            </a:r>
            <a:r>
              <a:rPr lang="de-CH" sz="3200" dirty="0" smtClean="0"/>
              <a:t> manage human </a:t>
            </a:r>
            <a:r>
              <a:rPr lang="de-CH" sz="3200" dirty="0" err="1" smtClean="0"/>
              <a:t>error</a:t>
            </a:r>
            <a:r>
              <a:rPr lang="de-CH" sz="3200" dirty="0" smtClean="0"/>
              <a:t> a just </a:t>
            </a:r>
            <a:r>
              <a:rPr lang="de-CH" sz="3200" dirty="0" err="1" smtClean="0"/>
              <a:t>culture</a:t>
            </a:r>
            <a:r>
              <a:rPr lang="de-CH" sz="3200" dirty="0" smtClean="0"/>
              <a:t> </a:t>
            </a:r>
            <a:r>
              <a:rPr lang="de-CH" sz="3200" dirty="0" err="1" smtClean="0"/>
              <a:t>environment</a:t>
            </a:r>
            <a:r>
              <a:rPr lang="de-CH" sz="3200" dirty="0" smtClean="0"/>
              <a:t> </a:t>
            </a:r>
            <a:r>
              <a:rPr lang="de-CH" sz="3200" dirty="0" err="1" smtClean="0"/>
              <a:t>is</a:t>
            </a:r>
            <a:r>
              <a:rPr lang="de-CH" sz="3200" dirty="0" smtClean="0"/>
              <a:t> a MUST</a:t>
            </a:r>
          </a:p>
        </p:txBody>
      </p:sp>
      <p:pic>
        <p:nvPicPr>
          <p:cNvPr id="6" name="Picture 2" descr="C:\Users\fpa\AppData\Local\Temp\wz1d3b\Illustrationen_SWISS_Fleet\Avro\__jpg\Avro_RJ85_100_wheels_R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295" y="5183876"/>
            <a:ext cx="4327127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63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Risk</a:t>
            </a:r>
            <a:r>
              <a:rPr lang="de-CH" dirty="0" smtClean="0"/>
              <a:t> </a:t>
            </a:r>
            <a:r>
              <a:rPr lang="de-CH" dirty="0" err="1" smtClean="0"/>
              <a:t>mitigation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sz="2000" dirty="0" err="1" smtClean="0"/>
              <a:t>What</a:t>
            </a:r>
            <a:r>
              <a:rPr lang="de-CH" sz="2000" dirty="0" smtClean="0"/>
              <a:t> </a:t>
            </a:r>
            <a:r>
              <a:rPr lang="de-CH" sz="2000" dirty="0" err="1" smtClean="0"/>
              <a:t>are</a:t>
            </a:r>
            <a:r>
              <a:rPr lang="de-CH" sz="2000" dirty="0" smtClean="0"/>
              <a:t> </a:t>
            </a:r>
            <a:r>
              <a:rPr lang="de-CH" sz="2000" dirty="0" err="1" smtClean="0"/>
              <a:t>we</a:t>
            </a:r>
            <a:r>
              <a:rPr lang="de-CH" sz="2000" dirty="0" smtClean="0"/>
              <a:t> </a:t>
            </a:r>
            <a:r>
              <a:rPr lang="de-CH" sz="2000" dirty="0" err="1" smtClean="0"/>
              <a:t>doing</a:t>
            </a:r>
            <a:r>
              <a:rPr lang="de-CH" sz="2000" dirty="0" smtClean="0"/>
              <a:t>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2014 Safety Forum Brussels June 10th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271E-7AE0-4E17-998F-98BE689E2F45}" type="slidenum">
              <a:rPr lang="en-GB" smtClean="0"/>
              <a:pPr/>
              <a:t>9</a:t>
            </a:fld>
            <a:endParaRPr lang="en-GB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99261512"/>
              </p:ext>
            </p:extLst>
          </p:nvPr>
        </p:nvGraphicFramePr>
        <p:xfrm>
          <a:off x="450032" y="972319"/>
          <a:ext cx="9577187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050556" y="3276575"/>
            <a:ext cx="2520280" cy="1728192"/>
          </a:xfrm>
          <a:prstGeom prst="rect">
            <a:avLst/>
          </a:prstGeom>
          <a:noFill/>
        </p:spPr>
        <p:txBody>
          <a:bodyPr wrap="square" lIns="72000" tIns="72000" rIns="0" bIns="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de-CH" sz="5400" b="1" kern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Just</a:t>
            </a:r>
          </a:p>
          <a:p>
            <a:pPr algn="ctr">
              <a:lnSpc>
                <a:spcPct val="80000"/>
              </a:lnSpc>
            </a:pPr>
            <a:r>
              <a:rPr lang="de-CH" sz="5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Culture</a:t>
            </a:r>
            <a:endParaRPr lang="en-US" sz="5400" b="1" kern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65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672F19-E4A1-425D-891F-74012B841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0AF073-879D-4EBB-9D4E-8BBD46143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733E46-462B-4678-BE8A-DF6F57D58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1CF166-F6B9-4C06-B985-730C09490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F86CE7-6B71-46DF-8155-900065A39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B476B7-7449-4381-B014-CA3C965A4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F80390C-2B73-40E1-92E8-3998BE611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C2AA16-EAB7-4FE9-BB6D-83D79CDE3B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80AD7D-5AB9-4930-BF41-FE6F11C09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0CD7FF-7690-4090-8FED-9C1D4414B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269EDC4-09E5-4D37-AE1D-AF207F1C5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E618F4-6374-4AA1-9B95-ACD858E04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A6183E-8449-4568-B447-F1D51FDC9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B2BC4D-D7F5-48C8-9AAC-7895C5430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SWISS_Masterslides_2011_f1_011">
  <a:themeElements>
    <a:clrScheme name="SWISS_Design_Farben_082911">
      <a:dk1>
        <a:srgbClr val="000000"/>
      </a:dk1>
      <a:lt1>
        <a:srgbClr val="FFFFFF"/>
      </a:lt1>
      <a:dk2>
        <a:srgbClr val="CC0000"/>
      </a:dk2>
      <a:lt2>
        <a:srgbClr val="606060"/>
      </a:lt2>
      <a:accent1>
        <a:srgbClr val="7D9AAA"/>
      </a:accent1>
      <a:accent2>
        <a:srgbClr val="90986B"/>
      </a:accent2>
      <a:accent3>
        <a:srgbClr val="AB8876"/>
      </a:accent3>
      <a:accent4>
        <a:srgbClr val="B4A76C"/>
      </a:accent4>
      <a:accent5>
        <a:srgbClr val="AEA79F"/>
      </a:accent5>
      <a:accent6>
        <a:srgbClr val="C7C2BA"/>
      </a:accent6>
      <a:hlink>
        <a:srgbClr val="6699CC"/>
      </a:hlink>
      <a:folHlink>
        <a:srgbClr val="FF9902"/>
      </a:folHlink>
    </a:clrScheme>
    <a:fontScheme name="HIM 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accent5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solidFill>
          <a:schemeClr val="bg2"/>
        </a:solidFill>
        <a:ln w="9525" cap="flat" cmpd="sng" algn="ctr">
          <a:solidFill>
            <a:schemeClr val="accent5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lIns="72000" tIns="72000" rIns="0" bIns="0" rtlCol="0">
        <a:noAutofit/>
      </a:bodyPr>
      <a:lstStyle>
        <a:defPPr>
          <a:lnSpc>
            <a:spcPct val="80000"/>
          </a:lnSpc>
          <a:defRPr sz="3200" b="1" kern="1200" dirty="0" smtClean="0">
            <a:solidFill>
              <a:schemeClr val="tx2"/>
            </a:solidFill>
            <a:latin typeface="Arial" pitchFamily="34" charset="0"/>
            <a:ea typeface="ＭＳ Ｐゴシック" pitchFamily="34" charset="-128"/>
            <a:cs typeface="Arial" pitchFamily="34" charset="0"/>
          </a:defRPr>
        </a:defPPr>
      </a:lstStyle>
    </a:txDef>
  </a:objectDefaults>
  <a:extraClrSchemeLst>
    <a:extraClrScheme>
      <a:clrScheme name="SWISS_Presentationmaster_k4 1">
        <a:dk1>
          <a:srgbClr val="000000"/>
        </a:dk1>
        <a:lt1>
          <a:srgbClr val="FFFFFF"/>
        </a:lt1>
        <a:dk2>
          <a:srgbClr val="000000"/>
        </a:dk2>
        <a:lt2>
          <a:srgbClr val="606060"/>
        </a:lt2>
        <a:accent1>
          <a:srgbClr val="CC0000"/>
        </a:accent1>
        <a:accent2>
          <a:srgbClr val="009966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008A5C"/>
        </a:accent6>
        <a:hlink>
          <a:srgbClr val="6699CC"/>
        </a:hlink>
        <a:folHlink>
          <a:srgbClr val="FF99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F27B40FF01D746BAD03338DF870529" ma:contentTypeVersion="1" ma:contentTypeDescription="Create a new document." ma:contentTypeScope="" ma:versionID="83d9650d44652ba9faba533592f01b5f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949202dcc3c1780e91e58fb2af340b1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2FBEEC8-9A01-47DC-B8FD-E2DB2D7C27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C686ABC1-89B1-4F37-9E00-30D6F8E93E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A40081-1E33-4750-9B3B-9C3194488264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sharepoint/v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SWISS_Masterslides_2011_f1_011</Template>
  <TotalTime>23</TotalTime>
  <Words>996</Words>
  <Application>Microsoft Office PowerPoint</Application>
  <PresentationFormat>Custom</PresentationFormat>
  <Paragraphs>178</Paragraphs>
  <Slides>12</Slides>
  <Notes>9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SWISS_Masterslides_2011_f1_011</vt:lpstr>
      <vt:lpstr>Preventing Level-bust Operator’s strategies</vt:lpstr>
      <vt:lpstr>Data Collection</vt:lpstr>
      <vt:lpstr>Weather</vt:lpstr>
      <vt:lpstr>Technical</vt:lpstr>
      <vt:lpstr>ATC</vt:lpstr>
      <vt:lpstr>Misunderstanding</vt:lpstr>
      <vt:lpstr>Crew</vt:lpstr>
      <vt:lpstr>Just Culture</vt:lpstr>
      <vt:lpstr>Risk mitigation What are we doing?</vt:lpstr>
      <vt:lpstr>Risk Mitigation What are we doing?</vt:lpstr>
      <vt:lpstr>SID LSZH example</vt:lpstr>
      <vt:lpstr>Thank you for your attention </vt:lpstr>
    </vt:vector>
  </TitlesOfParts>
  <Company>Swiss International Air Lines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Eggenschwiler Stephen</dc:creator>
  <cp:lastModifiedBy>Eggenschwiler Stephen</cp:lastModifiedBy>
  <cp:revision>48</cp:revision>
  <cp:lastPrinted>2014-04-28T12:35:36Z</cp:lastPrinted>
  <dcterms:created xsi:type="dcterms:W3CDTF">2014-04-26T09:17:21Z</dcterms:created>
  <dcterms:modified xsi:type="dcterms:W3CDTF">2014-05-19T13:36:55Z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0x0101005DF27B40FF01D746BAD03338DF870529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AdHocReviewCycleID">
    <vt:i4>1963003977</vt:i4>
  </property>
  <property fmtid="{D5CDD505-2E9C-101B-9397-08002B2CF9AE}" pid="9" name="_NewReviewCycle">
    <vt:lpwstr/>
  </property>
  <property fmtid="{D5CDD505-2E9C-101B-9397-08002B2CF9AE}" pid="10" name="_EmailSubject">
    <vt:lpwstr>Safety Forum 10/11 June preparation</vt:lpwstr>
  </property>
  <property fmtid="{D5CDD505-2E9C-101B-9397-08002B2CF9AE}" pid="11" name="_AuthorEmail">
    <vt:lpwstr>Stephen.Eggenschwiler@swiss.com</vt:lpwstr>
  </property>
  <property fmtid="{D5CDD505-2E9C-101B-9397-08002B2CF9AE}" pid="12" name="_AuthorEmailDisplayName">
    <vt:lpwstr>EGGENSCHWILER, STEPHEN</vt:lpwstr>
  </property>
</Properties>
</file>